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tags/tag406.xml" ContentType="application/vnd.openxmlformats-officedocument.presentationml.tags+xml"/>
  <Override PartName="/ppt/tags/tag407.xml" ContentType="application/vnd.openxmlformats-officedocument.presentationml.tags+xml"/>
  <Override PartName="/ppt/tags/tag408.xml" ContentType="application/vnd.openxmlformats-officedocument.presentationml.tags+xml"/>
  <Override PartName="/ppt/tags/tag409.xml" ContentType="application/vnd.openxmlformats-officedocument.presentationml.tags+xml"/>
  <Override PartName="/ppt/tags/tag41.xml" ContentType="application/vnd.openxmlformats-officedocument.presentationml.tags+xml"/>
  <Override PartName="/ppt/tags/tag410.xml" ContentType="application/vnd.openxmlformats-officedocument.presentationml.tags+xml"/>
  <Override PartName="/ppt/tags/tag411.xml" ContentType="application/vnd.openxmlformats-officedocument.presentationml.tags+xml"/>
  <Override PartName="/ppt/tags/tag412.xml" ContentType="application/vnd.openxmlformats-officedocument.presentationml.tags+xml"/>
  <Override PartName="/ppt/tags/tag413.xml" ContentType="application/vnd.openxmlformats-officedocument.presentationml.tags+xml"/>
  <Override PartName="/ppt/tags/tag414.xml" ContentType="application/vnd.openxmlformats-officedocument.presentationml.tags+xml"/>
  <Override PartName="/ppt/tags/tag415.xml" ContentType="application/vnd.openxmlformats-officedocument.presentationml.tags+xml"/>
  <Override PartName="/ppt/tags/tag416.xml" ContentType="application/vnd.openxmlformats-officedocument.presentationml.tags+xml"/>
  <Override PartName="/ppt/tags/tag417.xml" ContentType="application/vnd.openxmlformats-officedocument.presentationml.tags+xml"/>
  <Override PartName="/ppt/tags/tag418.xml" ContentType="application/vnd.openxmlformats-officedocument.presentationml.tags+xml"/>
  <Override PartName="/ppt/tags/tag419.xml" ContentType="application/vnd.openxmlformats-officedocument.presentationml.tags+xml"/>
  <Override PartName="/ppt/tags/tag42.xml" ContentType="application/vnd.openxmlformats-officedocument.presentationml.tags+xml"/>
  <Override PartName="/ppt/tags/tag420.xml" ContentType="application/vnd.openxmlformats-officedocument.presentationml.tags+xml"/>
  <Override PartName="/ppt/tags/tag421.xml" ContentType="application/vnd.openxmlformats-officedocument.presentationml.tags+xml"/>
  <Override PartName="/ppt/tags/tag422.xml" ContentType="application/vnd.openxmlformats-officedocument.presentationml.tags+xml"/>
  <Override PartName="/ppt/tags/tag423.xml" ContentType="application/vnd.openxmlformats-officedocument.presentationml.tags+xml"/>
  <Override PartName="/ppt/tags/tag424.xml" ContentType="application/vnd.openxmlformats-officedocument.presentationml.tags+xml"/>
  <Override PartName="/ppt/tags/tag425.xml" ContentType="application/vnd.openxmlformats-officedocument.presentationml.tags+xml"/>
  <Override PartName="/ppt/tags/tag426.xml" ContentType="application/vnd.openxmlformats-officedocument.presentationml.tags+xml"/>
  <Override PartName="/ppt/tags/tag427.xml" ContentType="application/vnd.openxmlformats-officedocument.presentationml.tags+xml"/>
  <Override PartName="/ppt/tags/tag428.xml" ContentType="application/vnd.openxmlformats-officedocument.presentationml.tags+xml"/>
  <Override PartName="/ppt/tags/tag429.xml" ContentType="application/vnd.openxmlformats-officedocument.presentationml.tags+xml"/>
  <Override PartName="/ppt/tags/tag43.xml" ContentType="application/vnd.openxmlformats-officedocument.presentationml.tags+xml"/>
  <Override PartName="/ppt/tags/tag430.xml" ContentType="application/vnd.openxmlformats-officedocument.presentationml.tags+xml"/>
  <Override PartName="/ppt/tags/tag431.xml" ContentType="application/vnd.openxmlformats-officedocument.presentationml.tags+xml"/>
  <Override PartName="/ppt/tags/tag432.xml" ContentType="application/vnd.openxmlformats-officedocument.presentationml.tags+xml"/>
  <Override PartName="/ppt/tags/tag433.xml" ContentType="application/vnd.openxmlformats-officedocument.presentationml.tags+xml"/>
  <Override PartName="/ppt/tags/tag434.xml" ContentType="application/vnd.openxmlformats-officedocument.presentationml.tags+xml"/>
  <Override PartName="/ppt/tags/tag435.xml" ContentType="application/vnd.openxmlformats-officedocument.presentationml.tags+xml"/>
  <Override PartName="/ppt/tags/tag436.xml" ContentType="application/vnd.openxmlformats-officedocument.presentationml.tags+xml"/>
  <Override PartName="/ppt/tags/tag437.xml" ContentType="application/vnd.openxmlformats-officedocument.presentationml.tags+xml"/>
  <Override PartName="/ppt/tags/tag438.xml" ContentType="application/vnd.openxmlformats-officedocument.presentationml.tags+xml"/>
  <Override PartName="/ppt/tags/tag439.xml" ContentType="application/vnd.openxmlformats-officedocument.presentationml.tags+xml"/>
  <Override PartName="/ppt/tags/tag44.xml" ContentType="application/vnd.openxmlformats-officedocument.presentationml.tags+xml"/>
  <Override PartName="/ppt/tags/tag440.xml" ContentType="application/vnd.openxmlformats-officedocument.presentationml.tags+xml"/>
  <Override PartName="/ppt/tags/tag441.xml" ContentType="application/vnd.openxmlformats-officedocument.presentationml.tags+xml"/>
  <Override PartName="/ppt/tags/tag442.xml" ContentType="application/vnd.openxmlformats-officedocument.presentationml.tags+xml"/>
  <Override PartName="/ppt/tags/tag443.xml" ContentType="application/vnd.openxmlformats-officedocument.presentationml.tags+xml"/>
  <Override PartName="/ppt/tags/tag444.xml" ContentType="application/vnd.openxmlformats-officedocument.presentationml.tags+xml"/>
  <Override PartName="/ppt/tags/tag445.xml" ContentType="application/vnd.openxmlformats-officedocument.presentationml.tags+xml"/>
  <Override PartName="/ppt/tags/tag446.xml" ContentType="application/vnd.openxmlformats-officedocument.presentationml.tags+xml"/>
  <Override PartName="/ppt/tags/tag447.xml" ContentType="application/vnd.openxmlformats-officedocument.presentationml.tags+xml"/>
  <Override PartName="/ppt/tags/tag448.xml" ContentType="application/vnd.openxmlformats-officedocument.presentationml.tags+xml"/>
  <Override PartName="/ppt/tags/tag449.xml" ContentType="application/vnd.openxmlformats-officedocument.presentationml.tags+xml"/>
  <Override PartName="/ppt/tags/tag45.xml" ContentType="application/vnd.openxmlformats-officedocument.presentationml.tags+xml"/>
  <Override PartName="/ppt/tags/tag450.xml" ContentType="application/vnd.openxmlformats-officedocument.presentationml.tags+xml"/>
  <Override PartName="/ppt/tags/tag451.xml" ContentType="application/vnd.openxmlformats-officedocument.presentationml.tags+xml"/>
  <Override PartName="/ppt/tags/tag452.xml" ContentType="application/vnd.openxmlformats-officedocument.presentationml.tags+xml"/>
  <Override PartName="/ppt/tags/tag453.xml" ContentType="application/vnd.openxmlformats-officedocument.presentationml.tags+xml"/>
  <Override PartName="/ppt/tags/tag454.xml" ContentType="application/vnd.openxmlformats-officedocument.presentationml.tags+xml"/>
  <Override PartName="/ppt/tags/tag455.xml" ContentType="application/vnd.openxmlformats-officedocument.presentationml.tags+xml"/>
  <Override PartName="/ppt/tags/tag456.xml" ContentType="application/vnd.openxmlformats-officedocument.presentationml.tags+xml"/>
  <Override PartName="/ppt/tags/tag457.xml" ContentType="application/vnd.openxmlformats-officedocument.presentationml.tags+xml"/>
  <Override PartName="/ppt/tags/tag458.xml" ContentType="application/vnd.openxmlformats-officedocument.presentationml.tags+xml"/>
  <Override PartName="/ppt/tags/tag459.xml" ContentType="application/vnd.openxmlformats-officedocument.presentationml.tags+xml"/>
  <Override PartName="/ppt/tags/tag46.xml" ContentType="application/vnd.openxmlformats-officedocument.presentationml.tags+xml"/>
  <Override PartName="/ppt/tags/tag460.xml" ContentType="application/vnd.openxmlformats-officedocument.presentationml.tags+xml"/>
  <Override PartName="/ppt/tags/tag461.xml" ContentType="application/vnd.openxmlformats-officedocument.presentationml.tags+xml"/>
  <Override PartName="/ppt/tags/tag462.xml" ContentType="application/vnd.openxmlformats-officedocument.presentationml.tags+xml"/>
  <Override PartName="/ppt/tags/tag463.xml" ContentType="application/vnd.openxmlformats-officedocument.presentationml.tags+xml"/>
  <Override PartName="/ppt/tags/tag464.xml" ContentType="application/vnd.openxmlformats-officedocument.presentationml.tags+xml"/>
  <Override PartName="/ppt/tags/tag465.xml" ContentType="application/vnd.openxmlformats-officedocument.presentationml.tags+xml"/>
  <Override PartName="/ppt/tags/tag466.xml" ContentType="application/vnd.openxmlformats-officedocument.presentationml.tags+xml"/>
  <Override PartName="/ppt/tags/tag467.xml" ContentType="application/vnd.openxmlformats-officedocument.presentationml.tags+xml"/>
  <Override PartName="/ppt/tags/tag468.xml" ContentType="application/vnd.openxmlformats-officedocument.presentationml.tags+xml"/>
  <Override PartName="/ppt/tags/tag469.xml" ContentType="application/vnd.openxmlformats-officedocument.presentationml.tags+xml"/>
  <Override PartName="/ppt/tags/tag47.xml" ContentType="application/vnd.openxmlformats-officedocument.presentationml.tags+xml"/>
  <Override PartName="/ppt/tags/tag470.xml" ContentType="application/vnd.openxmlformats-officedocument.presentationml.tags+xml"/>
  <Override PartName="/ppt/tags/tag471.xml" ContentType="application/vnd.openxmlformats-officedocument.presentationml.tags+xml"/>
  <Override PartName="/ppt/tags/tag472.xml" ContentType="application/vnd.openxmlformats-officedocument.presentationml.tags+xml"/>
  <Override PartName="/ppt/tags/tag473.xml" ContentType="application/vnd.openxmlformats-officedocument.presentationml.tags+xml"/>
  <Override PartName="/ppt/tags/tag474.xml" ContentType="application/vnd.openxmlformats-officedocument.presentationml.tags+xml"/>
  <Override PartName="/ppt/tags/tag475.xml" ContentType="application/vnd.openxmlformats-officedocument.presentationml.tags+xml"/>
  <Override PartName="/ppt/tags/tag476.xml" ContentType="application/vnd.openxmlformats-officedocument.presentationml.tags+xml"/>
  <Override PartName="/ppt/tags/tag477.xml" ContentType="application/vnd.openxmlformats-officedocument.presentationml.tags+xml"/>
  <Override PartName="/ppt/tags/tag478.xml" ContentType="application/vnd.openxmlformats-officedocument.presentationml.tags+xml"/>
  <Override PartName="/ppt/tags/tag479.xml" ContentType="application/vnd.openxmlformats-officedocument.presentationml.tags+xml"/>
  <Override PartName="/ppt/tags/tag48.xml" ContentType="application/vnd.openxmlformats-officedocument.presentationml.tags+xml"/>
  <Override PartName="/ppt/tags/tag480.xml" ContentType="application/vnd.openxmlformats-officedocument.presentationml.tags+xml"/>
  <Override PartName="/ppt/tags/tag481.xml" ContentType="application/vnd.openxmlformats-officedocument.presentationml.tags+xml"/>
  <Override PartName="/ppt/tags/tag482.xml" ContentType="application/vnd.openxmlformats-officedocument.presentationml.tags+xml"/>
  <Override PartName="/ppt/tags/tag483.xml" ContentType="application/vnd.openxmlformats-officedocument.presentationml.tags+xml"/>
  <Override PartName="/ppt/tags/tag484.xml" ContentType="application/vnd.openxmlformats-officedocument.presentationml.tags+xml"/>
  <Override PartName="/ppt/tags/tag485.xml" ContentType="application/vnd.openxmlformats-officedocument.presentationml.tags+xml"/>
  <Override PartName="/ppt/tags/tag486.xml" ContentType="application/vnd.openxmlformats-officedocument.presentationml.tags+xml"/>
  <Override PartName="/ppt/tags/tag487.xml" ContentType="application/vnd.openxmlformats-officedocument.presentationml.tags+xml"/>
  <Override PartName="/ppt/tags/tag488.xml" ContentType="application/vnd.openxmlformats-officedocument.presentationml.tags+xml"/>
  <Override PartName="/ppt/tags/tag489.xml" ContentType="application/vnd.openxmlformats-officedocument.presentationml.tags+xml"/>
  <Override PartName="/ppt/tags/tag49.xml" ContentType="application/vnd.openxmlformats-officedocument.presentationml.tags+xml"/>
  <Override PartName="/ppt/tags/tag490.xml" ContentType="application/vnd.openxmlformats-officedocument.presentationml.tags+xml"/>
  <Override PartName="/ppt/tags/tag491.xml" ContentType="application/vnd.openxmlformats-officedocument.presentationml.tags+xml"/>
  <Override PartName="/ppt/tags/tag492.xml" ContentType="application/vnd.openxmlformats-officedocument.presentationml.tags+xml"/>
  <Override PartName="/ppt/tags/tag493.xml" ContentType="application/vnd.openxmlformats-officedocument.presentationml.tags+xml"/>
  <Override PartName="/ppt/tags/tag494.xml" ContentType="application/vnd.openxmlformats-officedocument.presentationml.tags+xml"/>
  <Override PartName="/ppt/tags/tag495.xml" ContentType="application/vnd.openxmlformats-officedocument.presentationml.tags+xml"/>
  <Override PartName="/ppt/tags/tag496.xml" ContentType="application/vnd.openxmlformats-officedocument.presentationml.tags+xml"/>
  <Override PartName="/ppt/tags/tag497.xml" ContentType="application/vnd.openxmlformats-officedocument.presentationml.tags+xml"/>
  <Override PartName="/ppt/tags/tag498.xml" ContentType="application/vnd.openxmlformats-officedocument.presentationml.tags+xml"/>
  <Override PartName="/ppt/tags/tag49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00.xml" ContentType="application/vnd.openxmlformats-officedocument.presentationml.tags+xml"/>
  <Override PartName="/ppt/tags/tag501.xml" ContentType="application/vnd.openxmlformats-officedocument.presentationml.tags+xml"/>
  <Override PartName="/ppt/tags/tag502.xml" ContentType="application/vnd.openxmlformats-officedocument.presentationml.tags+xml"/>
  <Override PartName="/ppt/tags/tag503.xml" ContentType="application/vnd.openxmlformats-officedocument.presentationml.tags+xml"/>
  <Override PartName="/ppt/tags/tag504.xml" ContentType="application/vnd.openxmlformats-officedocument.presentationml.tags+xml"/>
  <Override PartName="/ppt/tags/tag505.xml" ContentType="application/vnd.openxmlformats-officedocument.presentationml.tags+xml"/>
  <Override PartName="/ppt/tags/tag506.xml" ContentType="application/vnd.openxmlformats-officedocument.presentationml.tags+xml"/>
  <Override PartName="/ppt/tags/tag507.xml" ContentType="application/vnd.openxmlformats-officedocument.presentationml.tags+xml"/>
  <Override PartName="/ppt/tags/tag508.xml" ContentType="application/vnd.openxmlformats-officedocument.presentationml.tags+xml"/>
  <Override PartName="/ppt/tags/tag509.xml" ContentType="application/vnd.openxmlformats-officedocument.presentationml.tags+xml"/>
  <Override PartName="/ppt/tags/tag51.xml" ContentType="application/vnd.openxmlformats-officedocument.presentationml.tags+xml"/>
  <Override PartName="/ppt/tags/tag510.xml" ContentType="application/vnd.openxmlformats-officedocument.presentationml.tags+xml"/>
  <Override PartName="/ppt/tags/tag511.xml" ContentType="application/vnd.openxmlformats-officedocument.presentationml.tags+xml"/>
  <Override PartName="/ppt/tags/tag512.xml" ContentType="application/vnd.openxmlformats-officedocument.presentationml.tags+xml"/>
  <Override PartName="/ppt/tags/tag513.xml" ContentType="application/vnd.openxmlformats-officedocument.presentationml.tags+xml"/>
  <Override PartName="/ppt/tags/tag514.xml" ContentType="application/vnd.openxmlformats-officedocument.presentationml.tags+xml"/>
  <Override PartName="/ppt/tags/tag515.xml" ContentType="application/vnd.openxmlformats-officedocument.presentationml.tags+xml"/>
  <Override PartName="/ppt/tags/tag516.xml" ContentType="application/vnd.openxmlformats-officedocument.presentationml.tags+xml"/>
  <Override PartName="/ppt/tags/tag517.xml" ContentType="application/vnd.openxmlformats-officedocument.presentationml.tags+xml"/>
  <Override PartName="/ppt/tags/tag518.xml" ContentType="application/vnd.openxmlformats-officedocument.presentationml.tags+xml"/>
  <Override PartName="/ppt/tags/tag519.xml" ContentType="application/vnd.openxmlformats-officedocument.presentationml.tags+xml"/>
  <Override PartName="/ppt/tags/tag52.xml" ContentType="application/vnd.openxmlformats-officedocument.presentationml.tags+xml"/>
  <Override PartName="/ppt/tags/tag520.xml" ContentType="application/vnd.openxmlformats-officedocument.presentationml.tags+xml"/>
  <Override PartName="/ppt/tags/tag521.xml" ContentType="application/vnd.openxmlformats-officedocument.presentationml.tags+xml"/>
  <Override PartName="/ppt/tags/tag522.xml" ContentType="application/vnd.openxmlformats-officedocument.presentationml.tags+xml"/>
  <Override PartName="/ppt/tags/tag523.xml" ContentType="application/vnd.openxmlformats-officedocument.presentationml.tags+xml"/>
  <Override PartName="/ppt/tags/tag524.xml" ContentType="application/vnd.openxmlformats-officedocument.presentationml.tags+xml"/>
  <Override PartName="/ppt/tags/tag525.xml" ContentType="application/vnd.openxmlformats-officedocument.presentationml.tags+xml"/>
  <Override PartName="/ppt/tags/tag526.xml" ContentType="application/vnd.openxmlformats-officedocument.presentationml.tags+xml"/>
  <Override PartName="/ppt/tags/tag527.xml" ContentType="application/vnd.openxmlformats-officedocument.presentationml.tags+xml"/>
  <Override PartName="/ppt/tags/tag528.xml" ContentType="application/vnd.openxmlformats-officedocument.presentationml.tags+xml"/>
  <Override PartName="/ppt/tags/tag529.xml" ContentType="application/vnd.openxmlformats-officedocument.presentationml.tags+xml"/>
  <Override PartName="/ppt/tags/tag53.xml" ContentType="application/vnd.openxmlformats-officedocument.presentationml.tags+xml"/>
  <Override PartName="/ppt/tags/tag530.xml" ContentType="application/vnd.openxmlformats-officedocument.presentationml.tags+xml"/>
  <Override PartName="/ppt/tags/tag531.xml" ContentType="application/vnd.openxmlformats-officedocument.presentationml.tags+xml"/>
  <Override PartName="/ppt/tags/tag532.xml" ContentType="application/vnd.openxmlformats-officedocument.presentationml.tags+xml"/>
  <Override PartName="/ppt/tags/tag533.xml" ContentType="application/vnd.openxmlformats-officedocument.presentationml.tags+xml"/>
  <Override PartName="/ppt/tags/tag534.xml" ContentType="application/vnd.openxmlformats-officedocument.presentationml.tags+xml"/>
  <Override PartName="/ppt/tags/tag535.xml" ContentType="application/vnd.openxmlformats-officedocument.presentationml.tags+xml"/>
  <Override PartName="/ppt/tags/tag536.xml" ContentType="application/vnd.openxmlformats-officedocument.presentationml.tags+xml"/>
  <Override PartName="/ppt/tags/tag537.xml" ContentType="application/vnd.openxmlformats-officedocument.presentationml.tags+xml"/>
  <Override PartName="/ppt/tags/tag538.xml" ContentType="application/vnd.openxmlformats-officedocument.presentationml.tags+xml"/>
  <Override PartName="/ppt/tags/tag539.xml" ContentType="application/vnd.openxmlformats-officedocument.presentationml.tags+xml"/>
  <Override PartName="/ppt/tags/tag54.xml" ContentType="application/vnd.openxmlformats-officedocument.presentationml.tags+xml"/>
  <Override PartName="/ppt/tags/tag540.xml" ContentType="application/vnd.openxmlformats-officedocument.presentationml.tags+xml"/>
  <Override PartName="/ppt/tags/tag541.xml" ContentType="application/vnd.openxmlformats-officedocument.presentationml.tags+xml"/>
  <Override PartName="/ppt/tags/tag542.xml" ContentType="application/vnd.openxmlformats-officedocument.presentationml.tags+xml"/>
  <Override PartName="/ppt/tags/tag543.xml" ContentType="application/vnd.openxmlformats-officedocument.presentationml.tags+xml"/>
  <Override PartName="/ppt/tags/tag544.xml" ContentType="application/vnd.openxmlformats-officedocument.presentationml.tags+xml"/>
  <Override PartName="/ppt/tags/tag545.xml" ContentType="application/vnd.openxmlformats-officedocument.presentationml.tags+xml"/>
  <Override PartName="/ppt/tags/tag546.xml" ContentType="application/vnd.openxmlformats-officedocument.presentationml.tags+xml"/>
  <Override PartName="/ppt/tags/tag547.xml" ContentType="application/vnd.openxmlformats-officedocument.presentationml.tags+xml"/>
  <Override PartName="/ppt/tags/tag548.xml" ContentType="application/vnd.openxmlformats-officedocument.presentationml.tags+xml"/>
  <Override PartName="/ppt/tags/tag549.xml" ContentType="application/vnd.openxmlformats-officedocument.presentationml.tags+xml"/>
  <Override PartName="/ppt/tags/tag55.xml" ContentType="application/vnd.openxmlformats-officedocument.presentationml.tags+xml"/>
  <Override PartName="/ppt/tags/tag550.xml" ContentType="application/vnd.openxmlformats-officedocument.presentationml.tags+xml"/>
  <Override PartName="/ppt/tags/tag551.xml" ContentType="application/vnd.openxmlformats-officedocument.presentationml.tags+xml"/>
  <Override PartName="/ppt/tags/tag552.xml" ContentType="application/vnd.openxmlformats-officedocument.presentationml.tags+xml"/>
  <Override PartName="/ppt/tags/tag553.xml" ContentType="application/vnd.openxmlformats-officedocument.presentationml.tags+xml"/>
  <Override PartName="/ppt/tags/tag554.xml" ContentType="application/vnd.openxmlformats-officedocument.presentationml.tags+xml"/>
  <Override PartName="/ppt/tags/tag555.xml" ContentType="application/vnd.openxmlformats-officedocument.presentationml.tags+xml"/>
  <Override PartName="/ppt/tags/tag556.xml" ContentType="application/vnd.openxmlformats-officedocument.presentationml.tags+xml"/>
  <Override PartName="/ppt/tags/tag557.xml" ContentType="application/vnd.openxmlformats-officedocument.presentationml.tags+xml"/>
  <Override PartName="/ppt/tags/tag558.xml" ContentType="application/vnd.openxmlformats-officedocument.presentationml.tags+xml"/>
  <Override PartName="/ppt/tags/tag559.xml" ContentType="application/vnd.openxmlformats-officedocument.presentationml.tags+xml"/>
  <Override PartName="/ppt/tags/tag56.xml" ContentType="application/vnd.openxmlformats-officedocument.presentationml.tags+xml"/>
  <Override PartName="/ppt/tags/tag560.xml" ContentType="application/vnd.openxmlformats-officedocument.presentationml.tags+xml"/>
  <Override PartName="/ppt/tags/tag561.xml" ContentType="application/vnd.openxmlformats-officedocument.presentationml.tags+xml"/>
  <Override PartName="/ppt/tags/tag562.xml" ContentType="application/vnd.openxmlformats-officedocument.presentationml.tags+xml"/>
  <Override PartName="/ppt/tags/tag563.xml" ContentType="application/vnd.openxmlformats-officedocument.presentationml.tags+xml"/>
  <Override PartName="/ppt/tags/tag564.xml" ContentType="application/vnd.openxmlformats-officedocument.presentationml.tags+xml"/>
  <Override PartName="/ppt/tags/tag565.xml" ContentType="application/vnd.openxmlformats-officedocument.presentationml.tags+xml"/>
  <Override PartName="/ppt/tags/tag566.xml" ContentType="application/vnd.openxmlformats-officedocument.presentationml.tags+xml"/>
  <Override PartName="/ppt/tags/tag567.xml" ContentType="application/vnd.openxmlformats-officedocument.presentationml.tags+xml"/>
  <Override PartName="/ppt/tags/tag568.xml" ContentType="application/vnd.openxmlformats-officedocument.presentationml.tags+xml"/>
  <Override PartName="/ppt/tags/tag569.xml" ContentType="application/vnd.openxmlformats-officedocument.presentationml.tags+xml"/>
  <Override PartName="/ppt/tags/tag57.xml" ContentType="application/vnd.openxmlformats-officedocument.presentationml.tags+xml"/>
  <Override PartName="/ppt/tags/tag570.xml" ContentType="application/vnd.openxmlformats-officedocument.presentationml.tags+xml"/>
  <Override PartName="/ppt/tags/tag571.xml" ContentType="application/vnd.openxmlformats-officedocument.presentationml.tags+xml"/>
  <Override PartName="/ppt/tags/tag572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3"/>
    <p:sldMasterId id="2147483679" r:id="rId4"/>
  </p:sldMasterIdLst>
  <p:sldIdLst>
    <p:sldId id="389" r:id="rId5"/>
    <p:sldId id="390" r:id="rId6"/>
    <p:sldId id="391" r:id="rId7"/>
    <p:sldId id="374" r:id="rId8"/>
    <p:sldId id="264" r:id="rId9"/>
    <p:sldId id="265" r:id="rId10"/>
    <p:sldId id="407" r:id="rId11"/>
    <p:sldId id="408" r:id="rId12"/>
    <p:sldId id="392" r:id="rId13"/>
    <p:sldId id="398" r:id="rId14"/>
    <p:sldId id="413" r:id="rId15"/>
    <p:sldId id="394" r:id="rId16"/>
    <p:sldId id="397" r:id="rId17"/>
    <p:sldId id="415" r:id="rId18"/>
    <p:sldId id="399" r:id="rId19"/>
    <p:sldId id="400" r:id="rId20"/>
    <p:sldId id="419" r:id="rId21"/>
    <p:sldId id="417" r:id="rId22"/>
    <p:sldId id="401" r:id="rId23"/>
    <p:sldId id="402" r:id="rId24"/>
    <p:sldId id="422" r:id="rId25"/>
    <p:sldId id="423" r:id="rId26"/>
    <p:sldId id="411" r:id="rId27"/>
    <p:sldId id="403" r:id="rId28"/>
    <p:sldId id="276" r:id="rId29"/>
    <p:sldId id="277" r:id="rId30"/>
    <p:sldId id="278" r:id="rId31"/>
    <p:sldId id="279" r:id="rId32"/>
    <p:sldId id="280" r:id="rId33"/>
    <p:sldId id="281" r:id="rId34"/>
    <p:sldId id="282" r:id="rId35"/>
    <p:sldId id="404" r:id="rId36"/>
    <p:sldId id="385" r:id="rId37"/>
    <p:sldId id="406" r:id="rId38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DCDCDC"/>
    <a:srgbClr val="F0F0F0"/>
    <a:srgbClr val="E6E6E6"/>
    <a:srgbClr val="C8C8C8"/>
    <a:srgbClr val="FAFAFA"/>
    <a:srgbClr val="BEBE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 showGuides="1">
      <p:cViewPr varScale="1">
        <p:scale>
          <a:sx n="104" d="100"/>
          <a:sy n="104" d="100"/>
        </p:scale>
        <p:origin x="816" y="108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5.xml"/><Relationship Id="rId8" Type="http://schemas.openxmlformats.org/officeDocument/2006/relationships/slide" Target="slides/slide4.xml"/><Relationship Id="rId7" Type="http://schemas.openxmlformats.org/officeDocument/2006/relationships/slide" Target="slides/slide3.xml"/><Relationship Id="rId6" Type="http://schemas.openxmlformats.org/officeDocument/2006/relationships/slide" Target="slides/slide2.xml"/><Relationship Id="rId5" Type="http://schemas.openxmlformats.org/officeDocument/2006/relationships/slide" Target="slides/slide1.xml"/><Relationship Id="rId41" Type="http://schemas.openxmlformats.org/officeDocument/2006/relationships/tableStyles" Target="tableStyles.xml"/><Relationship Id="rId40" Type="http://schemas.openxmlformats.org/officeDocument/2006/relationships/viewProps" Target="viewProps.xml"/><Relationship Id="rId4" Type="http://schemas.openxmlformats.org/officeDocument/2006/relationships/slideMaster" Target="slideMasters/slideMaster3.xml"/><Relationship Id="rId39" Type="http://schemas.openxmlformats.org/officeDocument/2006/relationships/presProps" Target="presProps.xml"/><Relationship Id="rId38" Type="http://schemas.openxmlformats.org/officeDocument/2006/relationships/slide" Target="slides/slide34.xml"/><Relationship Id="rId37" Type="http://schemas.openxmlformats.org/officeDocument/2006/relationships/slide" Target="slides/slide33.xml"/><Relationship Id="rId36" Type="http://schemas.openxmlformats.org/officeDocument/2006/relationships/slide" Target="slides/slide32.xml"/><Relationship Id="rId35" Type="http://schemas.openxmlformats.org/officeDocument/2006/relationships/slide" Target="slides/slide31.xml"/><Relationship Id="rId34" Type="http://schemas.openxmlformats.org/officeDocument/2006/relationships/slide" Target="slides/slide30.xml"/><Relationship Id="rId33" Type="http://schemas.openxmlformats.org/officeDocument/2006/relationships/slide" Target="slides/slide29.xml"/><Relationship Id="rId32" Type="http://schemas.openxmlformats.org/officeDocument/2006/relationships/slide" Target="slides/slide28.xml"/><Relationship Id="rId31" Type="http://schemas.openxmlformats.org/officeDocument/2006/relationships/slide" Target="slides/slide27.xml"/><Relationship Id="rId30" Type="http://schemas.openxmlformats.org/officeDocument/2006/relationships/slide" Target="slides/slide26.xml"/><Relationship Id="rId3" Type="http://schemas.openxmlformats.org/officeDocument/2006/relationships/slideMaster" Target="slideMasters/slideMaster2.xml"/><Relationship Id="rId29" Type="http://schemas.openxmlformats.org/officeDocument/2006/relationships/slide" Target="slides/slide25.xml"/><Relationship Id="rId28" Type="http://schemas.openxmlformats.org/officeDocument/2006/relationships/slide" Target="slides/slide24.xml"/><Relationship Id="rId27" Type="http://schemas.openxmlformats.org/officeDocument/2006/relationships/slide" Target="slides/slide23.xml"/><Relationship Id="rId26" Type="http://schemas.openxmlformats.org/officeDocument/2006/relationships/slide" Target="slides/slide22.xml"/><Relationship Id="rId25" Type="http://schemas.openxmlformats.org/officeDocument/2006/relationships/slide" Target="slides/slide21.xml"/><Relationship Id="rId24" Type="http://schemas.openxmlformats.org/officeDocument/2006/relationships/slide" Target="slides/slide20.xml"/><Relationship Id="rId23" Type="http://schemas.openxmlformats.org/officeDocument/2006/relationships/slide" Target="slides/slide19.xml"/><Relationship Id="rId22" Type="http://schemas.openxmlformats.org/officeDocument/2006/relationships/slide" Target="slides/slide18.xml"/><Relationship Id="rId21" Type="http://schemas.openxmlformats.org/officeDocument/2006/relationships/slide" Target="slides/slide17.xml"/><Relationship Id="rId20" Type="http://schemas.openxmlformats.org/officeDocument/2006/relationships/slide" Target="slides/slide16.xml"/><Relationship Id="rId2" Type="http://schemas.openxmlformats.org/officeDocument/2006/relationships/theme" Target="theme/theme1.xml"/><Relationship Id="rId19" Type="http://schemas.openxmlformats.org/officeDocument/2006/relationships/slide" Target="slides/slide15.xml"/><Relationship Id="rId18" Type="http://schemas.openxmlformats.org/officeDocument/2006/relationships/slide" Target="slides/slide14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5" Type="http://schemas.openxmlformats.org/officeDocument/2006/relationships/tags" Target="../tags/tag51.xml"/><Relationship Id="rId4" Type="http://schemas.openxmlformats.org/officeDocument/2006/relationships/tags" Target="../tags/tag50.xml"/><Relationship Id="rId3" Type="http://schemas.openxmlformats.org/officeDocument/2006/relationships/tags" Target="../tags/tag49.xml"/><Relationship Id="rId2" Type="http://schemas.openxmlformats.org/officeDocument/2006/relationships/tags" Target="../tags/tag48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6" Type="http://schemas.openxmlformats.org/officeDocument/2006/relationships/tags" Target="../tags/tag56.xml"/><Relationship Id="rId5" Type="http://schemas.openxmlformats.org/officeDocument/2006/relationships/tags" Target="../tags/tag55.xml"/><Relationship Id="rId4" Type="http://schemas.openxmlformats.org/officeDocument/2006/relationships/tags" Target="../tags/tag54.xml"/><Relationship Id="rId3" Type="http://schemas.openxmlformats.org/officeDocument/2006/relationships/tags" Target="../tags/tag53.xml"/><Relationship Id="rId2" Type="http://schemas.openxmlformats.org/officeDocument/2006/relationships/tags" Target="../tags/tag52.xml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9" Type="http://schemas.openxmlformats.org/officeDocument/2006/relationships/tags" Target="../tags/tag67.xml"/><Relationship Id="rId8" Type="http://schemas.openxmlformats.org/officeDocument/2006/relationships/tags" Target="../tags/tag66.xml"/><Relationship Id="rId7" Type="http://schemas.openxmlformats.org/officeDocument/2006/relationships/image" Target="../media/image3.png"/><Relationship Id="rId6" Type="http://schemas.openxmlformats.org/officeDocument/2006/relationships/tags" Target="../tags/tag65.xml"/><Relationship Id="rId5" Type="http://schemas.openxmlformats.org/officeDocument/2006/relationships/image" Target="../media/image2.png"/><Relationship Id="rId4" Type="http://schemas.openxmlformats.org/officeDocument/2006/relationships/tags" Target="../tags/tag64.xml"/><Relationship Id="rId3" Type="http://schemas.openxmlformats.org/officeDocument/2006/relationships/image" Target="../media/image1.png"/><Relationship Id="rId2" Type="http://schemas.openxmlformats.org/officeDocument/2006/relationships/tags" Target="../tags/tag63.xml"/><Relationship Id="rId12" Type="http://schemas.openxmlformats.org/officeDocument/2006/relationships/tags" Target="../tags/tag70.xml"/><Relationship Id="rId11" Type="http://schemas.openxmlformats.org/officeDocument/2006/relationships/tags" Target="../tags/tag69.xml"/><Relationship Id="rId10" Type="http://schemas.openxmlformats.org/officeDocument/2006/relationships/tags" Target="../tags/tag68.xml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9" Type="http://schemas.openxmlformats.org/officeDocument/2006/relationships/image" Target="../media/image7.png"/><Relationship Id="rId8" Type="http://schemas.openxmlformats.org/officeDocument/2006/relationships/tags" Target="../tags/tag74.xml"/><Relationship Id="rId7" Type="http://schemas.openxmlformats.org/officeDocument/2006/relationships/image" Target="../media/image6.png"/><Relationship Id="rId6" Type="http://schemas.openxmlformats.org/officeDocument/2006/relationships/tags" Target="../tags/tag73.xml"/><Relationship Id="rId5" Type="http://schemas.openxmlformats.org/officeDocument/2006/relationships/image" Target="../media/image5.png"/><Relationship Id="rId4" Type="http://schemas.openxmlformats.org/officeDocument/2006/relationships/tags" Target="../tags/tag72.xml"/><Relationship Id="rId3" Type="http://schemas.openxmlformats.org/officeDocument/2006/relationships/image" Target="../media/image4.png"/><Relationship Id="rId2" Type="http://schemas.openxmlformats.org/officeDocument/2006/relationships/tags" Target="../tags/tag71.xml"/><Relationship Id="rId14" Type="http://schemas.openxmlformats.org/officeDocument/2006/relationships/tags" Target="../tags/tag79.xml"/><Relationship Id="rId13" Type="http://schemas.openxmlformats.org/officeDocument/2006/relationships/tags" Target="../tags/tag78.xml"/><Relationship Id="rId12" Type="http://schemas.openxmlformats.org/officeDocument/2006/relationships/tags" Target="../tags/tag77.xml"/><Relationship Id="rId11" Type="http://schemas.openxmlformats.org/officeDocument/2006/relationships/tags" Target="../tags/tag76.xml"/><Relationship Id="rId10" Type="http://schemas.openxmlformats.org/officeDocument/2006/relationships/tags" Target="../tags/tag75.xml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7" Type="http://schemas.openxmlformats.org/officeDocument/2006/relationships/tags" Target="../tags/tag84.xml"/><Relationship Id="rId6" Type="http://schemas.openxmlformats.org/officeDocument/2006/relationships/tags" Target="../tags/tag83.xml"/><Relationship Id="rId5" Type="http://schemas.openxmlformats.org/officeDocument/2006/relationships/tags" Target="../tags/tag82.xml"/><Relationship Id="rId4" Type="http://schemas.openxmlformats.org/officeDocument/2006/relationships/tags" Target="../tags/tag81.xml"/><Relationship Id="rId3" Type="http://schemas.openxmlformats.org/officeDocument/2006/relationships/image" Target="../media/image8.png"/><Relationship Id="rId2" Type="http://schemas.openxmlformats.org/officeDocument/2006/relationships/tags" Target="../tags/tag80.xml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9" Type="http://schemas.openxmlformats.org/officeDocument/2006/relationships/image" Target="../media/image7.png"/><Relationship Id="rId8" Type="http://schemas.openxmlformats.org/officeDocument/2006/relationships/tags" Target="../tags/tag88.xml"/><Relationship Id="rId7" Type="http://schemas.openxmlformats.org/officeDocument/2006/relationships/image" Target="../media/image6.png"/><Relationship Id="rId6" Type="http://schemas.openxmlformats.org/officeDocument/2006/relationships/tags" Target="../tags/tag87.xml"/><Relationship Id="rId5" Type="http://schemas.openxmlformats.org/officeDocument/2006/relationships/image" Target="../media/image5.png"/><Relationship Id="rId4" Type="http://schemas.openxmlformats.org/officeDocument/2006/relationships/tags" Target="../tags/tag86.xml"/><Relationship Id="rId3" Type="http://schemas.openxmlformats.org/officeDocument/2006/relationships/image" Target="../media/image4.png"/><Relationship Id="rId2" Type="http://schemas.openxmlformats.org/officeDocument/2006/relationships/tags" Target="../tags/tag85.xml"/><Relationship Id="rId15" Type="http://schemas.openxmlformats.org/officeDocument/2006/relationships/tags" Target="../tags/tag94.xml"/><Relationship Id="rId14" Type="http://schemas.openxmlformats.org/officeDocument/2006/relationships/tags" Target="../tags/tag93.xml"/><Relationship Id="rId13" Type="http://schemas.openxmlformats.org/officeDocument/2006/relationships/tags" Target="../tags/tag92.xml"/><Relationship Id="rId12" Type="http://schemas.openxmlformats.org/officeDocument/2006/relationships/tags" Target="../tags/tag91.xml"/><Relationship Id="rId11" Type="http://schemas.openxmlformats.org/officeDocument/2006/relationships/tags" Target="../tags/tag90.xml"/><Relationship Id="rId10" Type="http://schemas.openxmlformats.org/officeDocument/2006/relationships/tags" Target="../tags/tag89.xml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9" Type="http://schemas.openxmlformats.org/officeDocument/2006/relationships/image" Target="../media/image7.png"/><Relationship Id="rId8" Type="http://schemas.openxmlformats.org/officeDocument/2006/relationships/tags" Target="../tags/tag98.xml"/><Relationship Id="rId7" Type="http://schemas.openxmlformats.org/officeDocument/2006/relationships/image" Target="../media/image6.png"/><Relationship Id="rId6" Type="http://schemas.openxmlformats.org/officeDocument/2006/relationships/tags" Target="../tags/tag97.xml"/><Relationship Id="rId5" Type="http://schemas.openxmlformats.org/officeDocument/2006/relationships/image" Target="../media/image5.png"/><Relationship Id="rId4" Type="http://schemas.openxmlformats.org/officeDocument/2006/relationships/tags" Target="../tags/tag96.xml"/><Relationship Id="rId3" Type="http://schemas.openxmlformats.org/officeDocument/2006/relationships/image" Target="../media/image4.png"/><Relationship Id="rId2" Type="http://schemas.openxmlformats.org/officeDocument/2006/relationships/tags" Target="../tags/tag95.xml"/><Relationship Id="rId17" Type="http://schemas.openxmlformats.org/officeDocument/2006/relationships/tags" Target="../tags/tag106.xml"/><Relationship Id="rId16" Type="http://schemas.openxmlformats.org/officeDocument/2006/relationships/tags" Target="../tags/tag105.xml"/><Relationship Id="rId15" Type="http://schemas.openxmlformats.org/officeDocument/2006/relationships/tags" Target="../tags/tag104.xml"/><Relationship Id="rId14" Type="http://schemas.openxmlformats.org/officeDocument/2006/relationships/tags" Target="../tags/tag103.xml"/><Relationship Id="rId13" Type="http://schemas.openxmlformats.org/officeDocument/2006/relationships/tags" Target="../tags/tag102.xml"/><Relationship Id="rId12" Type="http://schemas.openxmlformats.org/officeDocument/2006/relationships/tags" Target="../tags/tag101.xml"/><Relationship Id="rId11" Type="http://schemas.openxmlformats.org/officeDocument/2006/relationships/tags" Target="../tags/tag100.xml"/><Relationship Id="rId10" Type="http://schemas.openxmlformats.org/officeDocument/2006/relationships/tags" Target="../tags/tag99.xml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9" Type="http://schemas.openxmlformats.org/officeDocument/2006/relationships/tags" Target="../tags/tag111.xml"/><Relationship Id="rId8" Type="http://schemas.openxmlformats.org/officeDocument/2006/relationships/tags" Target="../tags/tag110.xml"/><Relationship Id="rId7" Type="http://schemas.openxmlformats.org/officeDocument/2006/relationships/image" Target="../media/image11.png"/><Relationship Id="rId6" Type="http://schemas.openxmlformats.org/officeDocument/2006/relationships/tags" Target="../tags/tag109.xml"/><Relationship Id="rId5" Type="http://schemas.openxmlformats.org/officeDocument/2006/relationships/image" Target="../media/image10.png"/><Relationship Id="rId4" Type="http://schemas.openxmlformats.org/officeDocument/2006/relationships/tags" Target="../tags/tag108.xml"/><Relationship Id="rId3" Type="http://schemas.openxmlformats.org/officeDocument/2006/relationships/image" Target="../media/image9.png"/><Relationship Id="rId2" Type="http://schemas.openxmlformats.org/officeDocument/2006/relationships/tags" Target="../tags/tag107.xml"/><Relationship Id="rId11" Type="http://schemas.openxmlformats.org/officeDocument/2006/relationships/tags" Target="../tags/tag113.xml"/><Relationship Id="rId10" Type="http://schemas.openxmlformats.org/officeDocument/2006/relationships/tags" Target="../tags/tag112.xml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4" Type="http://schemas.openxmlformats.org/officeDocument/2006/relationships/tags" Target="../tags/tag116.xml"/><Relationship Id="rId3" Type="http://schemas.openxmlformats.org/officeDocument/2006/relationships/tags" Target="../tags/tag115.xml"/><Relationship Id="rId2" Type="http://schemas.openxmlformats.org/officeDocument/2006/relationships/tags" Target="../tags/tag114.xml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9" Type="http://schemas.openxmlformats.org/officeDocument/2006/relationships/image" Target="../media/image7.png"/><Relationship Id="rId8" Type="http://schemas.openxmlformats.org/officeDocument/2006/relationships/tags" Target="../tags/tag120.xml"/><Relationship Id="rId7" Type="http://schemas.openxmlformats.org/officeDocument/2006/relationships/image" Target="../media/image6.png"/><Relationship Id="rId6" Type="http://schemas.openxmlformats.org/officeDocument/2006/relationships/tags" Target="../tags/tag119.xml"/><Relationship Id="rId5" Type="http://schemas.openxmlformats.org/officeDocument/2006/relationships/image" Target="../media/image5.png"/><Relationship Id="rId4" Type="http://schemas.openxmlformats.org/officeDocument/2006/relationships/tags" Target="../tags/tag118.xml"/><Relationship Id="rId3" Type="http://schemas.openxmlformats.org/officeDocument/2006/relationships/image" Target="../media/image4.png"/><Relationship Id="rId2" Type="http://schemas.openxmlformats.org/officeDocument/2006/relationships/tags" Target="../tags/tag117.xml"/><Relationship Id="rId15" Type="http://schemas.openxmlformats.org/officeDocument/2006/relationships/tags" Target="../tags/tag126.xml"/><Relationship Id="rId14" Type="http://schemas.openxmlformats.org/officeDocument/2006/relationships/tags" Target="../tags/tag125.xml"/><Relationship Id="rId13" Type="http://schemas.openxmlformats.org/officeDocument/2006/relationships/tags" Target="../tags/tag124.xml"/><Relationship Id="rId12" Type="http://schemas.openxmlformats.org/officeDocument/2006/relationships/tags" Target="../tags/tag123.xml"/><Relationship Id="rId11" Type="http://schemas.openxmlformats.org/officeDocument/2006/relationships/tags" Target="../tags/tag122.xml"/><Relationship Id="rId10" Type="http://schemas.openxmlformats.org/officeDocument/2006/relationships/tags" Target="../tags/tag121.xml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6" Type="http://schemas.openxmlformats.org/officeDocument/2006/relationships/tags" Target="../tags/tag10.xml"/><Relationship Id="rId5" Type="http://schemas.openxmlformats.org/officeDocument/2006/relationships/tags" Target="../tags/tag9.xml"/><Relationship Id="rId4" Type="http://schemas.openxmlformats.org/officeDocument/2006/relationships/tags" Target="../tags/tag8.xml"/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9" Type="http://schemas.openxmlformats.org/officeDocument/2006/relationships/image" Target="../media/image7.png"/><Relationship Id="rId8" Type="http://schemas.openxmlformats.org/officeDocument/2006/relationships/tags" Target="../tags/tag130.xml"/><Relationship Id="rId7" Type="http://schemas.openxmlformats.org/officeDocument/2006/relationships/image" Target="../media/image6.png"/><Relationship Id="rId6" Type="http://schemas.openxmlformats.org/officeDocument/2006/relationships/tags" Target="../tags/tag129.xml"/><Relationship Id="rId5" Type="http://schemas.openxmlformats.org/officeDocument/2006/relationships/image" Target="../media/image5.png"/><Relationship Id="rId4" Type="http://schemas.openxmlformats.org/officeDocument/2006/relationships/tags" Target="../tags/tag128.xml"/><Relationship Id="rId3" Type="http://schemas.openxmlformats.org/officeDocument/2006/relationships/image" Target="../media/image4.png"/><Relationship Id="rId2" Type="http://schemas.openxmlformats.org/officeDocument/2006/relationships/tags" Target="../tags/tag127.xml"/><Relationship Id="rId14" Type="http://schemas.openxmlformats.org/officeDocument/2006/relationships/tags" Target="../tags/tag135.xml"/><Relationship Id="rId13" Type="http://schemas.openxmlformats.org/officeDocument/2006/relationships/tags" Target="../tags/tag134.xml"/><Relationship Id="rId12" Type="http://schemas.openxmlformats.org/officeDocument/2006/relationships/tags" Target="../tags/tag133.xml"/><Relationship Id="rId11" Type="http://schemas.openxmlformats.org/officeDocument/2006/relationships/tags" Target="../tags/tag132.xml"/><Relationship Id="rId10" Type="http://schemas.openxmlformats.org/officeDocument/2006/relationships/tags" Target="../tags/tag131.xml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9" Type="http://schemas.openxmlformats.org/officeDocument/2006/relationships/image" Target="../media/image6.png"/><Relationship Id="rId8" Type="http://schemas.openxmlformats.org/officeDocument/2006/relationships/tags" Target="../tags/tag139.xml"/><Relationship Id="rId7" Type="http://schemas.openxmlformats.org/officeDocument/2006/relationships/image" Target="../media/image5.png"/><Relationship Id="rId6" Type="http://schemas.openxmlformats.org/officeDocument/2006/relationships/tags" Target="../tags/tag138.xml"/><Relationship Id="rId5" Type="http://schemas.openxmlformats.org/officeDocument/2006/relationships/image" Target="../media/image4.png"/><Relationship Id="rId4" Type="http://schemas.openxmlformats.org/officeDocument/2006/relationships/tags" Target="../tags/tag137.xml"/><Relationship Id="rId3" Type="http://schemas.openxmlformats.org/officeDocument/2006/relationships/image" Target="../media/image9.png"/><Relationship Id="rId2" Type="http://schemas.openxmlformats.org/officeDocument/2006/relationships/tags" Target="../tags/tag136.xml"/><Relationship Id="rId15" Type="http://schemas.openxmlformats.org/officeDocument/2006/relationships/tags" Target="../tags/tag144.xml"/><Relationship Id="rId14" Type="http://schemas.openxmlformats.org/officeDocument/2006/relationships/tags" Target="../tags/tag143.xml"/><Relationship Id="rId13" Type="http://schemas.openxmlformats.org/officeDocument/2006/relationships/tags" Target="../tags/tag142.xml"/><Relationship Id="rId12" Type="http://schemas.openxmlformats.org/officeDocument/2006/relationships/tags" Target="../tags/tag141.xml"/><Relationship Id="rId11" Type="http://schemas.openxmlformats.org/officeDocument/2006/relationships/image" Target="../media/image7.png"/><Relationship Id="rId10" Type="http://schemas.openxmlformats.org/officeDocument/2006/relationships/tags" Target="../tags/tag140.xml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9" Type="http://schemas.openxmlformats.org/officeDocument/2006/relationships/tags" Target="../tags/tag150.xml"/><Relationship Id="rId8" Type="http://schemas.openxmlformats.org/officeDocument/2006/relationships/tags" Target="../tags/tag149.xml"/><Relationship Id="rId7" Type="http://schemas.openxmlformats.org/officeDocument/2006/relationships/tags" Target="../tags/tag148.xml"/><Relationship Id="rId6" Type="http://schemas.openxmlformats.org/officeDocument/2006/relationships/tags" Target="../tags/tag147.xml"/><Relationship Id="rId5" Type="http://schemas.openxmlformats.org/officeDocument/2006/relationships/image" Target="../media/image13.png"/><Relationship Id="rId4" Type="http://schemas.openxmlformats.org/officeDocument/2006/relationships/tags" Target="../tags/tag146.xml"/><Relationship Id="rId3" Type="http://schemas.openxmlformats.org/officeDocument/2006/relationships/image" Target="../media/image12.png"/><Relationship Id="rId2" Type="http://schemas.openxmlformats.org/officeDocument/2006/relationships/tags" Target="../tags/tag145.xml"/><Relationship Id="rId10" Type="http://schemas.openxmlformats.org/officeDocument/2006/relationships/tags" Target="../tags/tag151.xml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9" Type="http://schemas.openxmlformats.org/officeDocument/2006/relationships/tags" Target="../tags/tag156.xml"/><Relationship Id="rId8" Type="http://schemas.openxmlformats.org/officeDocument/2006/relationships/tags" Target="../tags/tag155.xml"/><Relationship Id="rId7" Type="http://schemas.openxmlformats.org/officeDocument/2006/relationships/image" Target="../media/image6.png"/><Relationship Id="rId6" Type="http://schemas.openxmlformats.org/officeDocument/2006/relationships/tags" Target="../tags/tag154.xml"/><Relationship Id="rId5" Type="http://schemas.openxmlformats.org/officeDocument/2006/relationships/image" Target="../media/image5.png"/><Relationship Id="rId4" Type="http://schemas.openxmlformats.org/officeDocument/2006/relationships/tags" Target="../tags/tag153.xml"/><Relationship Id="rId3" Type="http://schemas.openxmlformats.org/officeDocument/2006/relationships/image" Target="../media/image4.png"/><Relationship Id="rId2" Type="http://schemas.openxmlformats.org/officeDocument/2006/relationships/tags" Target="../tags/tag152.xml"/><Relationship Id="rId11" Type="http://schemas.openxmlformats.org/officeDocument/2006/relationships/tags" Target="../tags/tag158.xml"/><Relationship Id="rId10" Type="http://schemas.openxmlformats.org/officeDocument/2006/relationships/tags" Target="../tags/tag157.xml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9" Type="http://schemas.openxmlformats.org/officeDocument/2006/relationships/tags" Target="../tags/tag163.xml"/><Relationship Id="rId8" Type="http://schemas.openxmlformats.org/officeDocument/2006/relationships/image" Target="../media/image6.png"/><Relationship Id="rId7" Type="http://schemas.openxmlformats.org/officeDocument/2006/relationships/tags" Target="../tags/tag162.xml"/><Relationship Id="rId6" Type="http://schemas.openxmlformats.org/officeDocument/2006/relationships/image" Target="../media/image5.png"/><Relationship Id="rId5" Type="http://schemas.openxmlformats.org/officeDocument/2006/relationships/tags" Target="../tags/tag161.xml"/><Relationship Id="rId4" Type="http://schemas.openxmlformats.org/officeDocument/2006/relationships/image" Target="../media/image4.png"/><Relationship Id="rId3" Type="http://schemas.openxmlformats.org/officeDocument/2006/relationships/tags" Target="../tags/tag160.xml"/><Relationship Id="rId2" Type="http://schemas.openxmlformats.org/officeDocument/2006/relationships/tags" Target="../tags/tag159.xml"/><Relationship Id="rId13" Type="http://schemas.openxmlformats.org/officeDocument/2006/relationships/tags" Target="../tags/tag167.xml"/><Relationship Id="rId12" Type="http://schemas.openxmlformats.org/officeDocument/2006/relationships/tags" Target="../tags/tag166.xml"/><Relationship Id="rId11" Type="http://schemas.openxmlformats.org/officeDocument/2006/relationships/tags" Target="../tags/tag165.xml"/><Relationship Id="rId10" Type="http://schemas.openxmlformats.org/officeDocument/2006/relationships/tags" Target="../tags/tag164.xml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9" Type="http://schemas.openxmlformats.org/officeDocument/2006/relationships/tags" Target="../tags/tag173.xml"/><Relationship Id="rId8" Type="http://schemas.openxmlformats.org/officeDocument/2006/relationships/tags" Target="../tags/tag172.xml"/><Relationship Id="rId7" Type="http://schemas.openxmlformats.org/officeDocument/2006/relationships/tags" Target="../tags/tag171.xml"/><Relationship Id="rId6" Type="http://schemas.openxmlformats.org/officeDocument/2006/relationships/image" Target="../media/image4.png"/><Relationship Id="rId5" Type="http://schemas.openxmlformats.org/officeDocument/2006/relationships/tags" Target="../tags/tag170.xml"/><Relationship Id="rId4" Type="http://schemas.openxmlformats.org/officeDocument/2006/relationships/image" Target="../media/image5.png"/><Relationship Id="rId3" Type="http://schemas.openxmlformats.org/officeDocument/2006/relationships/tags" Target="../tags/tag169.xml"/><Relationship Id="rId2" Type="http://schemas.openxmlformats.org/officeDocument/2006/relationships/tags" Target="../tags/tag168.xml"/><Relationship Id="rId12" Type="http://schemas.openxmlformats.org/officeDocument/2006/relationships/tags" Target="../tags/tag176.xml"/><Relationship Id="rId11" Type="http://schemas.openxmlformats.org/officeDocument/2006/relationships/tags" Target="../tags/tag175.xml"/><Relationship Id="rId10" Type="http://schemas.openxmlformats.org/officeDocument/2006/relationships/tags" Target="../tags/tag174.xml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9" Type="http://schemas.openxmlformats.org/officeDocument/2006/relationships/tags" Target="../tags/tag182.xml"/><Relationship Id="rId8" Type="http://schemas.openxmlformats.org/officeDocument/2006/relationships/tags" Target="../tags/tag181.xml"/><Relationship Id="rId7" Type="http://schemas.openxmlformats.org/officeDocument/2006/relationships/tags" Target="../tags/tag180.xml"/><Relationship Id="rId6" Type="http://schemas.openxmlformats.org/officeDocument/2006/relationships/image" Target="../media/image4.png"/><Relationship Id="rId5" Type="http://schemas.openxmlformats.org/officeDocument/2006/relationships/tags" Target="../tags/tag179.xml"/><Relationship Id="rId4" Type="http://schemas.openxmlformats.org/officeDocument/2006/relationships/image" Target="../media/image5.png"/><Relationship Id="rId3" Type="http://schemas.openxmlformats.org/officeDocument/2006/relationships/tags" Target="../tags/tag178.xml"/><Relationship Id="rId2" Type="http://schemas.openxmlformats.org/officeDocument/2006/relationships/tags" Target="../tags/tag177.xml"/><Relationship Id="rId12" Type="http://schemas.openxmlformats.org/officeDocument/2006/relationships/tags" Target="../tags/tag185.xml"/><Relationship Id="rId11" Type="http://schemas.openxmlformats.org/officeDocument/2006/relationships/tags" Target="../tags/tag184.xml"/><Relationship Id="rId10" Type="http://schemas.openxmlformats.org/officeDocument/2006/relationships/tags" Target="../tags/tag183.xml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9" Type="http://schemas.openxmlformats.org/officeDocument/2006/relationships/tags" Target="../tags/tag192.xml"/><Relationship Id="rId8" Type="http://schemas.openxmlformats.org/officeDocument/2006/relationships/tags" Target="../tags/tag191.xml"/><Relationship Id="rId7" Type="http://schemas.openxmlformats.org/officeDocument/2006/relationships/tags" Target="../tags/tag190.xml"/><Relationship Id="rId6" Type="http://schemas.openxmlformats.org/officeDocument/2006/relationships/tags" Target="../tags/tag189.xml"/><Relationship Id="rId5" Type="http://schemas.openxmlformats.org/officeDocument/2006/relationships/tags" Target="../tags/tag188.xml"/><Relationship Id="rId4" Type="http://schemas.openxmlformats.org/officeDocument/2006/relationships/image" Target="../media/image5.png"/><Relationship Id="rId3" Type="http://schemas.openxmlformats.org/officeDocument/2006/relationships/tags" Target="../tags/tag187.xml"/><Relationship Id="rId2" Type="http://schemas.openxmlformats.org/officeDocument/2006/relationships/tags" Target="../tags/tag186.xml"/><Relationship Id="rId10" Type="http://schemas.openxmlformats.org/officeDocument/2006/relationships/tags" Target="../tags/tag193.xml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9" Type="http://schemas.openxmlformats.org/officeDocument/2006/relationships/tags" Target="../tags/tag200.xml"/><Relationship Id="rId8" Type="http://schemas.openxmlformats.org/officeDocument/2006/relationships/tags" Target="../tags/tag199.xml"/><Relationship Id="rId7" Type="http://schemas.openxmlformats.org/officeDocument/2006/relationships/tags" Target="../tags/tag198.xml"/><Relationship Id="rId6" Type="http://schemas.openxmlformats.org/officeDocument/2006/relationships/tags" Target="../tags/tag197.xml"/><Relationship Id="rId5" Type="http://schemas.openxmlformats.org/officeDocument/2006/relationships/tags" Target="../tags/tag196.xml"/><Relationship Id="rId4" Type="http://schemas.openxmlformats.org/officeDocument/2006/relationships/image" Target="../media/image5.png"/><Relationship Id="rId3" Type="http://schemas.openxmlformats.org/officeDocument/2006/relationships/tags" Target="../tags/tag195.xml"/><Relationship Id="rId2" Type="http://schemas.openxmlformats.org/officeDocument/2006/relationships/tags" Target="../tags/tag194.xml"/><Relationship Id="rId12" Type="http://schemas.openxmlformats.org/officeDocument/2006/relationships/tags" Target="../tags/tag203.xml"/><Relationship Id="rId11" Type="http://schemas.openxmlformats.org/officeDocument/2006/relationships/tags" Target="../tags/tag202.xml"/><Relationship Id="rId10" Type="http://schemas.openxmlformats.org/officeDocument/2006/relationships/tags" Target="../tags/tag201.xml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9" Type="http://schemas.openxmlformats.org/officeDocument/2006/relationships/tags" Target="../tags/tag209.xml"/><Relationship Id="rId8" Type="http://schemas.openxmlformats.org/officeDocument/2006/relationships/tags" Target="../tags/tag208.xml"/><Relationship Id="rId7" Type="http://schemas.openxmlformats.org/officeDocument/2006/relationships/tags" Target="../tags/tag207.xml"/><Relationship Id="rId6" Type="http://schemas.openxmlformats.org/officeDocument/2006/relationships/image" Target="../media/image4.png"/><Relationship Id="rId5" Type="http://schemas.openxmlformats.org/officeDocument/2006/relationships/tags" Target="../tags/tag206.xml"/><Relationship Id="rId4" Type="http://schemas.openxmlformats.org/officeDocument/2006/relationships/image" Target="../media/image5.png"/><Relationship Id="rId3" Type="http://schemas.openxmlformats.org/officeDocument/2006/relationships/tags" Target="../tags/tag205.xml"/><Relationship Id="rId2" Type="http://schemas.openxmlformats.org/officeDocument/2006/relationships/tags" Target="../tags/tag204.xml"/><Relationship Id="rId11" Type="http://schemas.openxmlformats.org/officeDocument/2006/relationships/tags" Target="../tags/tag211.xml"/><Relationship Id="rId10" Type="http://schemas.openxmlformats.org/officeDocument/2006/relationships/tags" Target="../tags/tag210.xml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6" Type="http://schemas.openxmlformats.org/officeDocument/2006/relationships/tags" Target="../tags/tag15.xml"/><Relationship Id="rId5" Type="http://schemas.openxmlformats.org/officeDocument/2006/relationships/tags" Target="../tags/tag14.xml"/><Relationship Id="rId4" Type="http://schemas.openxmlformats.org/officeDocument/2006/relationships/tags" Target="../tags/tag13.xml"/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9" Type="http://schemas.openxmlformats.org/officeDocument/2006/relationships/tags" Target="../tags/tag222.xml"/><Relationship Id="rId8" Type="http://schemas.openxmlformats.org/officeDocument/2006/relationships/tags" Target="../tags/tag221.xml"/><Relationship Id="rId7" Type="http://schemas.openxmlformats.org/officeDocument/2006/relationships/image" Target="../media/image3.png"/><Relationship Id="rId6" Type="http://schemas.openxmlformats.org/officeDocument/2006/relationships/tags" Target="../tags/tag220.xml"/><Relationship Id="rId5" Type="http://schemas.openxmlformats.org/officeDocument/2006/relationships/image" Target="../media/image2.png"/><Relationship Id="rId4" Type="http://schemas.openxmlformats.org/officeDocument/2006/relationships/tags" Target="../tags/tag219.xml"/><Relationship Id="rId3" Type="http://schemas.openxmlformats.org/officeDocument/2006/relationships/image" Target="../media/image1.png"/><Relationship Id="rId2" Type="http://schemas.openxmlformats.org/officeDocument/2006/relationships/tags" Target="../tags/tag218.xml"/><Relationship Id="rId12" Type="http://schemas.openxmlformats.org/officeDocument/2006/relationships/tags" Target="../tags/tag225.xml"/><Relationship Id="rId11" Type="http://schemas.openxmlformats.org/officeDocument/2006/relationships/tags" Target="../tags/tag224.xml"/><Relationship Id="rId10" Type="http://schemas.openxmlformats.org/officeDocument/2006/relationships/tags" Target="../tags/tag223.xml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9" Type="http://schemas.openxmlformats.org/officeDocument/2006/relationships/image" Target="../media/image7.png"/><Relationship Id="rId8" Type="http://schemas.openxmlformats.org/officeDocument/2006/relationships/tags" Target="../tags/tag229.xml"/><Relationship Id="rId7" Type="http://schemas.openxmlformats.org/officeDocument/2006/relationships/image" Target="../media/image6.png"/><Relationship Id="rId6" Type="http://schemas.openxmlformats.org/officeDocument/2006/relationships/tags" Target="../tags/tag228.xml"/><Relationship Id="rId5" Type="http://schemas.openxmlformats.org/officeDocument/2006/relationships/image" Target="../media/image5.png"/><Relationship Id="rId4" Type="http://schemas.openxmlformats.org/officeDocument/2006/relationships/tags" Target="../tags/tag227.xml"/><Relationship Id="rId3" Type="http://schemas.openxmlformats.org/officeDocument/2006/relationships/image" Target="../media/image4.png"/><Relationship Id="rId2" Type="http://schemas.openxmlformats.org/officeDocument/2006/relationships/tags" Target="../tags/tag226.xml"/><Relationship Id="rId14" Type="http://schemas.openxmlformats.org/officeDocument/2006/relationships/tags" Target="../tags/tag234.xml"/><Relationship Id="rId13" Type="http://schemas.openxmlformats.org/officeDocument/2006/relationships/tags" Target="../tags/tag233.xml"/><Relationship Id="rId12" Type="http://schemas.openxmlformats.org/officeDocument/2006/relationships/tags" Target="../tags/tag232.xml"/><Relationship Id="rId11" Type="http://schemas.openxmlformats.org/officeDocument/2006/relationships/tags" Target="../tags/tag231.xml"/><Relationship Id="rId10" Type="http://schemas.openxmlformats.org/officeDocument/2006/relationships/tags" Target="../tags/tag230.xml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7" Type="http://schemas.openxmlformats.org/officeDocument/2006/relationships/tags" Target="../tags/tag239.xml"/><Relationship Id="rId6" Type="http://schemas.openxmlformats.org/officeDocument/2006/relationships/tags" Target="../tags/tag238.xml"/><Relationship Id="rId5" Type="http://schemas.openxmlformats.org/officeDocument/2006/relationships/tags" Target="../tags/tag237.xml"/><Relationship Id="rId4" Type="http://schemas.openxmlformats.org/officeDocument/2006/relationships/tags" Target="../tags/tag236.xml"/><Relationship Id="rId3" Type="http://schemas.openxmlformats.org/officeDocument/2006/relationships/image" Target="../media/image8.png"/><Relationship Id="rId2" Type="http://schemas.openxmlformats.org/officeDocument/2006/relationships/tags" Target="../tags/tag235.xml"/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9" Type="http://schemas.openxmlformats.org/officeDocument/2006/relationships/image" Target="../media/image7.png"/><Relationship Id="rId8" Type="http://schemas.openxmlformats.org/officeDocument/2006/relationships/tags" Target="../tags/tag243.xml"/><Relationship Id="rId7" Type="http://schemas.openxmlformats.org/officeDocument/2006/relationships/image" Target="../media/image6.png"/><Relationship Id="rId6" Type="http://schemas.openxmlformats.org/officeDocument/2006/relationships/tags" Target="../tags/tag242.xml"/><Relationship Id="rId5" Type="http://schemas.openxmlformats.org/officeDocument/2006/relationships/image" Target="../media/image5.png"/><Relationship Id="rId4" Type="http://schemas.openxmlformats.org/officeDocument/2006/relationships/tags" Target="../tags/tag241.xml"/><Relationship Id="rId3" Type="http://schemas.openxmlformats.org/officeDocument/2006/relationships/image" Target="../media/image4.png"/><Relationship Id="rId2" Type="http://schemas.openxmlformats.org/officeDocument/2006/relationships/tags" Target="../tags/tag240.xml"/><Relationship Id="rId15" Type="http://schemas.openxmlformats.org/officeDocument/2006/relationships/tags" Target="../tags/tag249.xml"/><Relationship Id="rId14" Type="http://schemas.openxmlformats.org/officeDocument/2006/relationships/tags" Target="../tags/tag248.xml"/><Relationship Id="rId13" Type="http://schemas.openxmlformats.org/officeDocument/2006/relationships/tags" Target="../tags/tag247.xml"/><Relationship Id="rId12" Type="http://schemas.openxmlformats.org/officeDocument/2006/relationships/tags" Target="../tags/tag246.xml"/><Relationship Id="rId11" Type="http://schemas.openxmlformats.org/officeDocument/2006/relationships/tags" Target="../tags/tag245.xml"/><Relationship Id="rId10" Type="http://schemas.openxmlformats.org/officeDocument/2006/relationships/tags" Target="../tags/tag244.xml"/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9" Type="http://schemas.openxmlformats.org/officeDocument/2006/relationships/image" Target="../media/image7.png"/><Relationship Id="rId8" Type="http://schemas.openxmlformats.org/officeDocument/2006/relationships/tags" Target="../tags/tag253.xml"/><Relationship Id="rId7" Type="http://schemas.openxmlformats.org/officeDocument/2006/relationships/image" Target="../media/image6.png"/><Relationship Id="rId6" Type="http://schemas.openxmlformats.org/officeDocument/2006/relationships/tags" Target="../tags/tag252.xml"/><Relationship Id="rId5" Type="http://schemas.openxmlformats.org/officeDocument/2006/relationships/image" Target="../media/image5.png"/><Relationship Id="rId4" Type="http://schemas.openxmlformats.org/officeDocument/2006/relationships/tags" Target="../tags/tag251.xml"/><Relationship Id="rId3" Type="http://schemas.openxmlformats.org/officeDocument/2006/relationships/image" Target="../media/image4.png"/><Relationship Id="rId2" Type="http://schemas.openxmlformats.org/officeDocument/2006/relationships/tags" Target="../tags/tag250.xml"/><Relationship Id="rId17" Type="http://schemas.openxmlformats.org/officeDocument/2006/relationships/tags" Target="../tags/tag261.xml"/><Relationship Id="rId16" Type="http://schemas.openxmlformats.org/officeDocument/2006/relationships/tags" Target="../tags/tag260.xml"/><Relationship Id="rId15" Type="http://schemas.openxmlformats.org/officeDocument/2006/relationships/tags" Target="../tags/tag259.xml"/><Relationship Id="rId14" Type="http://schemas.openxmlformats.org/officeDocument/2006/relationships/tags" Target="../tags/tag258.xml"/><Relationship Id="rId13" Type="http://schemas.openxmlformats.org/officeDocument/2006/relationships/tags" Target="../tags/tag257.xml"/><Relationship Id="rId12" Type="http://schemas.openxmlformats.org/officeDocument/2006/relationships/tags" Target="../tags/tag256.xml"/><Relationship Id="rId11" Type="http://schemas.openxmlformats.org/officeDocument/2006/relationships/tags" Target="../tags/tag255.xml"/><Relationship Id="rId10" Type="http://schemas.openxmlformats.org/officeDocument/2006/relationships/tags" Target="../tags/tag254.xml"/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9" Type="http://schemas.openxmlformats.org/officeDocument/2006/relationships/tags" Target="../tags/tag266.xml"/><Relationship Id="rId8" Type="http://schemas.openxmlformats.org/officeDocument/2006/relationships/tags" Target="../tags/tag265.xml"/><Relationship Id="rId7" Type="http://schemas.openxmlformats.org/officeDocument/2006/relationships/image" Target="../media/image11.png"/><Relationship Id="rId6" Type="http://schemas.openxmlformats.org/officeDocument/2006/relationships/tags" Target="../tags/tag264.xml"/><Relationship Id="rId5" Type="http://schemas.openxmlformats.org/officeDocument/2006/relationships/image" Target="../media/image10.png"/><Relationship Id="rId4" Type="http://schemas.openxmlformats.org/officeDocument/2006/relationships/tags" Target="../tags/tag263.xml"/><Relationship Id="rId3" Type="http://schemas.openxmlformats.org/officeDocument/2006/relationships/image" Target="../media/image9.png"/><Relationship Id="rId2" Type="http://schemas.openxmlformats.org/officeDocument/2006/relationships/tags" Target="../tags/tag262.xml"/><Relationship Id="rId11" Type="http://schemas.openxmlformats.org/officeDocument/2006/relationships/tags" Target="../tags/tag268.xml"/><Relationship Id="rId10" Type="http://schemas.openxmlformats.org/officeDocument/2006/relationships/tags" Target="../tags/tag267.xml"/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4" Type="http://schemas.openxmlformats.org/officeDocument/2006/relationships/tags" Target="../tags/tag271.xml"/><Relationship Id="rId3" Type="http://schemas.openxmlformats.org/officeDocument/2006/relationships/tags" Target="../tags/tag270.xml"/><Relationship Id="rId2" Type="http://schemas.openxmlformats.org/officeDocument/2006/relationships/tags" Target="../tags/tag269.xml"/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9" Type="http://schemas.openxmlformats.org/officeDocument/2006/relationships/image" Target="../media/image7.png"/><Relationship Id="rId8" Type="http://schemas.openxmlformats.org/officeDocument/2006/relationships/tags" Target="../tags/tag275.xml"/><Relationship Id="rId7" Type="http://schemas.openxmlformats.org/officeDocument/2006/relationships/image" Target="../media/image6.png"/><Relationship Id="rId6" Type="http://schemas.openxmlformats.org/officeDocument/2006/relationships/tags" Target="../tags/tag274.xml"/><Relationship Id="rId5" Type="http://schemas.openxmlformats.org/officeDocument/2006/relationships/image" Target="../media/image5.png"/><Relationship Id="rId4" Type="http://schemas.openxmlformats.org/officeDocument/2006/relationships/tags" Target="../tags/tag273.xml"/><Relationship Id="rId3" Type="http://schemas.openxmlformats.org/officeDocument/2006/relationships/image" Target="../media/image4.png"/><Relationship Id="rId2" Type="http://schemas.openxmlformats.org/officeDocument/2006/relationships/tags" Target="../tags/tag272.xml"/><Relationship Id="rId15" Type="http://schemas.openxmlformats.org/officeDocument/2006/relationships/tags" Target="../tags/tag281.xml"/><Relationship Id="rId14" Type="http://schemas.openxmlformats.org/officeDocument/2006/relationships/tags" Target="../tags/tag280.xml"/><Relationship Id="rId13" Type="http://schemas.openxmlformats.org/officeDocument/2006/relationships/tags" Target="../tags/tag279.xml"/><Relationship Id="rId12" Type="http://schemas.openxmlformats.org/officeDocument/2006/relationships/tags" Target="../tags/tag278.xml"/><Relationship Id="rId11" Type="http://schemas.openxmlformats.org/officeDocument/2006/relationships/tags" Target="../tags/tag277.xml"/><Relationship Id="rId10" Type="http://schemas.openxmlformats.org/officeDocument/2006/relationships/tags" Target="../tags/tag276.xml"/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9" Type="http://schemas.openxmlformats.org/officeDocument/2006/relationships/image" Target="../media/image7.png"/><Relationship Id="rId8" Type="http://schemas.openxmlformats.org/officeDocument/2006/relationships/tags" Target="../tags/tag285.xml"/><Relationship Id="rId7" Type="http://schemas.openxmlformats.org/officeDocument/2006/relationships/image" Target="../media/image6.png"/><Relationship Id="rId6" Type="http://schemas.openxmlformats.org/officeDocument/2006/relationships/tags" Target="../tags/tag284.xml"/><Relationship Id="rId5" Type="http://schemas.openxmlformats.org/officeDocument/2006/relationships/image" Target="../media/image5.png"/><Relationship Id="rId4" Type="http://schemas.openxmlformats.org/officeDocument/2006/relationships/tags" Target="../tags/tag283.xml"/><Relationship Id="rId3" Type="http://schemas.openxmlformats.org/officeDocument/2006/relationships/image" Target="../media/image4.png"/><Relationship Id="rId2" Type="http://schemas.openxmlformats.org/officeDocument/2006/relationships/tags" Target="../tags/tag282.xml"/><Relationship Id="rId14" Type="http://schemas.openxmlformats.org/officeDocument/2006/relationships/tags" Target="../tags/tag290.xml"/><Relationship Id="rId13" Type="http://schemas.openxmlformats.org/officeDocument/2006/relationships/tags" Target="../tags/tag289.xml"/><Relationship Id="rId12" Type="http://schemas.openxmlformats.org/officeDocument/2006/relationships/tags" Target="../tags/tag288.xml"/><Relationship Id="rId11" Type="http://schemas.openxmlformats.org/officeDocument/2006/relationships/tags" Target="../tags/tag287.xml"/><Relationship Id="rId10" Type="http://schemas.openxmlformats.org/officeDocument/2006/relationships/tags" Target="../tags/tag286.xml"/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9" Type="http://schemas.openxmlformats.org/officeDocument/2006/relationships/image" Target="../media/image6.png"/><Relationship Id="rId8" Type="http://schemas.openxmlformats.org/officeDocument/2006/relationships/tags" Target="../tags/tag294.xml"/><Relationship Id="rId7" Type="http://schemas.openxmlformats.org/officeDocument/2006/relationships/image" Target="../media/image5.png"/><Relationship Id="rId6" Type="http://schemas.openxmlformats.org/officeDocument/2006/relationships/tags" Target="../tags/tag293.xml"/><Relationship Id="rId5" Type="http://schemas.openxmlformats.org/officeDocument/2006/relationships/image" Target="../media/image4.png"/><Relationship Id="rId4" Type="http://schemas.openxmlformats.org/officeDocument/2006/relationships/tags" Target="../tags/tag292.xml"/><Relationship Id="rId3" Type="http://schemas.openxmlformats.org/officeDocument/2006/relationships/image" Target="../media/image9.png"/><Relationship Id="rId2" Type="http://schemas.openxmlformats.org/officeDocument/2006/relationships/tags" Target="../tags/tag291.xml"/><Relationship Id="rId15" Type="http://schemas.openxmlformats.org/officeDocument/2006/relationships/tags" Target="../tags/tag299.xml"/><Relationship Id="rId14" Type="http://schemas.openxmlformats.org/officeDocument/2006/relationships/tags" Target="../tags/tag298.xml"/><Relationship Id="rId13" Type="http://schemas.openxmlformats.org/officeDocument/2006/relationships/tags" Target="../tags/tag297.xml"/><Relationship Id="rId12" Type="http://schemas.openxmlformats.org/officeDocument/2006/relationships/tags" Target="../tags/tag296.xml"/><Relationship Id="rId11" Type="http://schemas.openxmlformats.org/officeDocument/2006/relationships/image" Target="../media/image7.png"/><Relationship Id="rId10" Type="http://schemas.openxmlformats.org/officeDocument/2006/relationships/tags" Target="../tags/tag295.xml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7" Type="http://schemas.openxmlformats.org/officeDocument/2006/relationships/tags" Target="../tags/tag21.xml"/><Relationship Id="rId6" Type="http://schemas.openxmlformats.org/officeDocument/2006/relationships/tags" Target="../tags/tag20.xml"/><Relationship Id="rId5" Type="http://schemas.openxmlformats.org/officeDocument/2006/relationships/tags" Target="../tags/tag19.xml"/><Relationship Id="rId4" Type="http://schemas.openxmlformats.org/officeDocument/2006/relationships/tags" Target="../tags/tag18.xml"/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9" Type="http://schemas.openxmlformats.org/officeDocument/2006/relationships/tags" Target="../tags/tag305.xml"/><Relationship Id="rId8" Type="http://schemas.openxmlformats.org/officeDocument/2006/relationships/tags" Target="../tags/tag304.xml"/><Relationship Id="rId7" Type="http://schemas.openxmlformats.org/officeDocument/2006/relationships/tags" Target="../tags/tag303.xml"/><Relationship Id="rId6" Type="http://schemas.openxmlformats.org/officeDocument/2006/relationships/tags" Target="../tags/tag302.xml"/><Relationship Id="rId5" Type="http://schemas.openxmlformats.org/officeDocument/2006/relationships/image" Target="../media/image13.png"/><Relationship Id="rId4" Type="http://schemas.openxmlformats.org/officeDocument/2006/relationships/tags" Target="../tags/tag301.xml"/><Relationship Id="rId3" Type="http://schemas.openxmlformats.org/officeDocument/2006/relationships/image" Target="../media/image12.png"/><Relationship Id="rId2" Type="http://schemas.openxmlformats.org/officeDocument/2006/relationships/tags" Target="../tags/tag300.xml"/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9" Type="http://schemas.openxmlformats.org/officeDocument/2006/relationships/tags" Target="../tags/tag310.xml"/><Relationship Id="rId8" Type="http://schemas.openxmlformats.org/officeDocument/2006/relationships/tags" Target="../tags/tag309.xml"/><Relationship Id="rId7" Type="http://schemas.openxmlformats.org/officeDocument/2006/relationships/image" Target="../media/image6.png"/><Relationship Id="rId6" Type="http://schemas.openxmlformats.org/officeDocument/2006/relationships/tags" Target="../tags/tag308.xml"/><Relationship Id="rId5" Type="http://schemas.openxmlformats.org/officeDocument/2006/relationships/image" Target="../media/image5.png"/><Relationship Id="rId4" Type="http://schemas.openxmlformats.org/officeDocument/2006/relationships/tags" Target="../tags/tag307.xml"/><Relationship Id="rId3" Type="http://schemas.openxmlformats.org/officeDocument/2006/relationships/image" Target="../media/image4.png"/><Relationship Id="rId2" Type="http://schemas.openxmlformats.org/officeDocument/2006/relationships/tags" Target="../tags/tag306.xml"/><Relationship Id="rId11" Type="http://schemas.openxmlformats.org/officeDocument/2006/relationships/tags" Target="../tags/tag312.xml"/><Relationship Id="rId10" Type="http://schemas.openxmlformats.org/officeDocument/2006/relationships/tags" Target="../tags/tag311.xml"/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9" Type="http://schemas.openxmlformats.org/officeDocument/2006/relationships/tags" Target="../tags/tag317.xml"/><Relationship Id="rId8" Type="http://schemas.openxmlformats.org/officeDocument/2006/relationships/image" Target="../media/image6.png"/><Relationship Id="rId7" Type="http://schemas.openxmlformats.org/officeDocument/2006/relationships/tags" Target="../tags/tag316.xml"/><Relationship Id="rId6" Type="http://schemas.openxmlformats.org/officeDocument/2006/relationships/image" Target="../media/image5.png"/><Relationship Id="rId5" Type="http://schemas.openxmlformats.org/officeDocument/2006/relationships/tags" Target="../tags/tag315.xml"/><Relationship Id="rId4" Type="http://schemas.openxmlformats.org/officeDocument/2006/relationships/image" Target="../media/image4.png"/><Relationship Id="rId3" Type="http://schemas.openxmlformats.org/officeDocument/2006/relationships/tags" Target="../tags/tag314.xml"/><Relationship Id="rId2" Type="http://schemas.openxmlformats.org/officeDocument/2006/relationships/tags" Target="../tags/tag313.xml"/><Relationship Id="rId13" Type="http://schemas.openxmlformats.org/officeDocument/2006/relationships/tags" Target="../tags/tag321.xml"/><Relationship Id="rId12" Type="http://schemas.openxmlformats.org/officeDocument/2006/relationships/tags" Target="../tags/tag320.xml"/><Relationship Id="rId11" Type="http://schemas.openxmlformats.org/officeDocument/2006/relationships/tags" Target="../tags/tag319.xml"/><Relationship Id="rId10" Type="http://schemas.openxmlformats.org/officeDocument/2006/relationships/tags" Target="../tags/tag318.xml"/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9" Type="http://schemas.openxmlformats.org/officeDocument/2006/relationships/tags" Target="../tags/tag327.xml"/><Relationship Id="rId8" Type="http://schemas.openxmlformats.org/officeDocument/2006/relationships/tags" Target="../tags/tag326.xml"/><Relationship Id="rId7" Type="http://schemas.openxmlformats.org/officeDocument/2006/relationships/tags" Target="../tags/tag325.xml"/><Relationship Id="rId6" Type="http://schemas.openxmlformats.org/officeDocument/2006/relationships/image" Target="../media/image4.png"/><Relationship Id="rId5" Type="http://schemas.openxmlformats.org/officeDocument/2006/relationships/tags" Target="../tags/tag324.xml"/><Relationship Id="rId4" Type="http://schemas.openxmlformats.org/officeDocument/2006/relationships/image" Target="../media/image5.png"/><Relationship Id="rId3" Type="http://schemas.openxmlformats.org/officeDocument/2006/relationships/tags" Target="../tags/tag323.xml"/><Relationship Id="rId2" Type="http://schemas.openxmlformats.org/officeDocument/2006/relationships/tags" Target="../tags/tag322.xml"/><Relationship Id="rId12" Type="http://schemas.openxmlformats.org/officeDocument/2006/relationships/tags" Target="../tags/tag330.xml"/><Relationship Id="rId11" Type="http://schemas.openxmlformats.org/officeDocument/2006/relationships/tags" Target="../tags/tag329.xml"/><Relationship Id="rId10" Type="http://schemas.openxmlformats.org/officeDocument/2006/relationships/tags" Target="../tags/tag328.xml"/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9" Type="http://schemas.openxmlformats.org/officeDocument/2006/relationships/tags" Target="../tags/tag336.xml"/><Relationship Id="rId8" Type="http://schemas.openxmlformats.org/officeDocument/2006/relationships/tags" Target="../tags/tag335.xml"/><Relationship Id="rId7" Type="http://schemas.openxmlformats.org/officeDocument/2006/relationships/tags" Target="../tags/tag334.xml"/><Relationship Id="rId6" Type="http://schemas.openxmlformats.org/officeDocument/2006/relationships/image" Target="../media/image4.png"/><Relationship Id="rId5" Type="http://schemas.openxmlformats.org/officeDocument/2006/relationships/tags" Target="../tags/tag333.xml"/><Relationship Id="rId4" Type="http://schemas.openxmlformats.org/officeDocument/2006/relationships/image" Target="../media/image5.png"/><Relationship Id="rId3" Type="http://schemas.openxmlformats.org/officeDocument/2006/relationships/tags" Target="../tags/tag332.xml"/><Relationship Id="rId2" Type="http://schemas.openxmlformats.org/officeDocument/2006/relationships/tags" Target="../tags/tag331.xml"/><Relationship Id="rId12" Type="http://schemas.openxmlformats.org/officeDocument/2006/relationships/tags" Target="../tags/tag339.xml"/><Relationship Id="rId11" Type="http://schemas.openxmlformats.org/officeDocument/2006/relationships/tags" Target="../tags/tag338.xml"/><Relationship Id="rId10" Type="http://schemas.openxmlformats.org/officeDocument/2006/relationships/tags" Target="../tags/tag337.xml"/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9" Type="http://schemas.openxmlformats.org/officeDocument/2006/relationships/tags" Target="../tags/tag346.xml"/><Relationship Id="rId8" Type="http://schemas.openxmlformats.org/officeDocument/2006/relationships/tags" Target="../tags/tag345.xml"/><Relationship Id="rId7" Type="http://schemas.openxmlformats.org/officeDocument/2006/relationships/tags" Target="../tags/tag344.xml"/><Relationship Id="rId6" Type="http://schemas.openxmlformats.org/officeDocument/2006/relationships/tags" Target="../tags/tag343.xml"/><Relationship Id="rId5" Type="http://schemas.openxmlformats.org/officeDocument/2006/relationships/tags" Target="../tags/tag342.xml"/><Relationship Id="rId4" Type="http://schemas.openxmlformats.org/officeDocument/2006/relationships/image" Target="../media/image5.png"/><Relationship Id="rId3" Type="http://schemas.openxmlformats.org/officeDocument/2006/relationships/tags" Target="../tags/tag341.xml"/><Relationship Id="rId2" Type="http://schemas.openxmlformats.org/officeDocument/2006/relationships/tags" Target="../tags/tag340.xml"/><Relationship Id="rId10" Type="http://schemas.openxmlformats.org/officeDocument/2006/relationships/tags" Target="../tags/tag347.xml"/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9" Type="http://schemas.openxmlformats.org/officeDocument/2006/relationships/tags" Target="../tags/tag354.xml"/><Relationship Id="rId8" Type="http://schemas.openxmlformats.org/officeDocument/2006/relationships/tags" Target="../tags/tag353.xml"/><Relationship Id="rId7" Type="http://schemas.openxmlformats.org/officeDocument/2006/relationships/tags" Target="../tags/tag352.xml"/><Relationship Id="rId6" Type="http://schemas.openxmlformats.org/officeDocument/2006/relationships/tags" Target="../tags/tag351.xml"/><Relationship Id="rId5" Type="http://schemas.openxmlformats.org/officeDocument/2006/relationships/tags" Target="../tags/tag350.xml"/><Relationship Id="rId4" Type="http://schemas.openxmlformats.org/officeDocument/2006/relationships/image" Target="../media/image5.png"/><Relationship Id="rId3" Type="http://schemas.openxmlformats.org/officeDocument/2006/relationships/tags" Target="../tags/tag349.xml"/><Relationship Id="rId2" Type="http://schemas.openxmlformats.org/officeDocument/2006/relationships/tags" Target="../tags/tag348.xml"/><Relationship Id="rId12" Type="http://schemas.openxmlformats.org/officeDocument/2006/relationships/tags" Target="../tags/tag357.xml"/><Relationship Id="rId11" Type="http://schemas.openxmlformats.org/officeDocument/2006/relationships/tags" Target="../tags/tag356.xml"/><Relationship Id="rId10" Type="http://schemas.openxmlformats.org/officeDocument/2006/relationships/tags" Target="../tags/tag355.xml"/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9" Type="http://schemas.openxmlformats.org/officeDocument/2006/relationships/tags" Target="../tags/tag363.xml"/><Relationship Id="rId8" Type="http://schemas.openxmlformats.org/officeDocument/2006/relationships/tags" Target="../tags/tag362.xml"/><Relationship Id="rId7" Type="http://schemas.openxmlformats.org/officeDocument/2006/relationships/tags" Target="../tags/tag361.xml"/><Relationship Id="rId6" Type="http://schemas.openxmlformats.org/officeDocument/2006/relationships/image" Target="../media/image4.png"/><Relationship Id="rId5" Type="http://schemas.openxmlformats.org/officeDocument/2006/relationships/tags" Target="../tags/tag360.xml"/><Relationship Id="rId4" Type="http://schemas.openxmlformats.org/officeDocument/2006/relationships/image" Target="../media/image5.png"/><Relationship Id="rId3" Type="http://schemas.openxmlformats.org/officeDocument/2006/relationships/tags" Target="../tags/tag359.xml"/><Relationship Id="rId2" Type="http://schemas.openxmlformats.org/officeDocument/2006/relationships/tags" Target="../tags/tag358.xml"/><Relationship Id="rId11" Type="http://schemas.openxmlformats.org/officeDocument/2006/relationships/tags" Target="../tags/tag365.xml"/><Relationship Id="rId10" Type="http://schemas.openxmlformats.org/officeDocument/2006/relationships/tags" Target="../tags/tag364.xml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9" Type="http://schemas.openxmlformats.org/officeDocument/2006/relationships/tags" Target="../tags/tag29.xml"/><Relationship Id="rId8" Type="http://schemas.openxmlformats.org/officeDocument/2006/relationships/tags" Target="../tags/tag28.xml"/><Relationship Id="rId7" Type="http://schemas.openxmlformats.org/officeDocument/2006/relationships/tags" Target="../tags/tag27.xml"/><Relationship Id="rId6" Type="http://schemas.openxmlformats.org/officeDocument/2006/relationships/tags" Target="../tags/tag26.xml"/><Relationship Id="rId5" Type="http://schemas.openxmlformats.org/officeDocument/2006/relationships/tags" Target="../tags/tag25.xml"/><Relationship Id="rId4" Type="http://schemas.openxmlformats.org/officeDocument/2006/relationships/tags" Target="../tags/tag24.xml"/><Relationship Id="rId3" Type="http://schemas.openxmlformats.org/officeDocument/2006/relationships/tags" Target="../tags/tag23.xml"/><Relationship Id="rId2" Type="http://schemas.openxmlformats.org/officeDocument/2006/relationships/tags" Target="../tags/tag22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5" Type="http://schemas.openxmlformats.org/officeDocument/2006/relationships/tags" Target="../tags/tag33.xml"/><Relationship Id="rId4" Type="http://schemas.openxmlformats.org/officeDocument/2006/relationships/tags" Target="../tags/tag32.xml"/><Relationship Id="rId3" Type="http://schemas.openxmlformats.org/officeDocument/2006/relationships/tags" Target="../tags/tag31.xml"/><Relationship Id="rId2" Type="http://schemas.openxmlformats.org/officeDocument/2006/relationships/tags" Target="../tags/tag30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4" Type="http://schemas.openxmlformats.org/officeDocument/2006/relationships/tags" Target="../tags/tag36.xml"/><Relationship Id="rId3" Type="http://schemas.openxmlformats.org/officeDocument/2006/relationships/tags" Target="../tags/tag35.xml"/><Relationship Id="rId2" Type="http://schemas.openxmlformats.org/officeDocument/2006/relationships/tags" Target="../tags/tag34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7" Type="http://schemas.openxmlformats.org/officeDocument/2006/relationships/tags" Target="../tags/tag42.xml"/><Relationship Id="rId6" Type="http://schemas.openxmlformats.org/officeDocument/2006/relationships/tags" Target="../tags/tag41.xml"/><Relationship Id="rId5" Type="http://schemas.openxmlformats.org/officeDocument/2006/relationships/tags" Target="../tags/tag40.xml"/><Relationship Id="rId4" Type="http://schemas.openxmlformats.org/officeDocument/2006/relationships/tags" Target="../tags/tag39.xml"/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6" Type="http://schemas.openxmlformats.org/officeDocument/2006/relationships/tags" Target="../tags/tag47.xml"/><Relationship Id="rId5" Type="http://schemas.openxmlformats.org/officeDocument/2006/relationships/tags" Target="../tags/tag46.xml"/><Relationship Id="rId4" Type="http://schemas.openxmlformats.org/officeDocument/2006/relationships/tags" Target="../tags/tag45.xml"/><Relationship Id="rId3" Type="http://schemas.openxmlformats.org/officeDocument/2006/relationships/tags" Target="../tags/tag44.xml"/><Relationship Id="rId2" Type="http://schemas.openxmlformats.org/officeDocument/2006/relationships/tags" Target="../tags/tag43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单击此处编辑母版副标题样式</a:t>
            </a:r>
            <a:endParaRPr lang="zh-CN" altLang="en-US" dirty="0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 lang="zh-CN" altLang="en-US"/>
              <a:t>单击此处编辑标题</a:t>
            </a:r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资源 2@2x"/>
          <p:cNvPicPr/>
          <p:nvPr>
            <p:custDataLst>
              <p:tags r:id="rId2"/>
            </p:custDataLst>
          </p:nvPr>
        </p:nvPicPr>
        <p:blipFill>
          <a:blip r:embed="rId3"/>
          <a:srcRect l="34930" t="-4405" r="7261" b="-18408"/>
          <a:stretch>
            <a:fillRect/>
          </a:stretch>
        </p:blipFill>
        <p:spPr>
          <a:xfrm>
            <a:off x="0" y="635"/>
            <a:ext cx="1728000" cy="1522165"/>
          </a:xfrm>
          <a:prstGeom prst="rect">
            <a:avLst/>
          </a:prstGeom>
        </p:spPr>
      </p:pic>
      <p:pic>
        <p:nvPicPr>
          <p:cNvPr id="5" name="图片 4" descr="资源 4@2x"/>
          <p:cNvPicPr/>
          <p:nvPr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0" y="5891294"/>
            <a:ext cx="893160" cy="966071"/>
          </a:xfrm>
          <a:prstGeom prst="rect">
            <a:avLst/>
          </a:prstGeom>
        </p:spPr>
      </p:pic>
      <p:pic>
        <p:nvPicPr>
          <p:cNvPr id="2" name="图片 1" descr="C:\Users\Administrator\Desktop\立体风ppt_画板 1 副本.png立体风ppt_画板 1 副本"/>
          <p:cNvPicPr>
            <a:picLocks noChangeAspect="1"/>
          </p:cNvPicPr>
          <p:nvPr>
            <p:custDataLst>
              <p:tags r:id="rId6"/>
            </p:custDataLst>
          </p:nvPr>
        </p:nvPicPr>
        <p:blipFill rotWithShape="1">
          <a:blip r:embed="rId7"/>
          <a:srcRect/>
          <a:stretch>
            <a:fillRect/>
          </a:stretch>
        </p:blipFill>
        <p:spPr>
          <a:xfrm>
            <a:off x="6536055" y="1188"/>
            <a:ext cx="5655932" cy="6856259"/>
          </a:xfrm>
          <a:prstGeom prst="rect">
            <a:avLst/>
          </a:prstGeom>
        </p:spPr>
      </p:pic>
      <p:sp>
        <p:nvSpPr>
          <p:cNvPr id="6" name="标题 1"/>
          <p:cNvSpPr>
            <a:spLocks noGrp="1"/>
          </p:cNvSpPr>
          <p:nvPr>
            <p:ph type="ctrTitle" idx="1" hasCustomPrompt="1"/>
            <p:custDataLst>
              <p:tags r:id="rId8"/>
            </p:custDataLst>
          </p:nvPr>
        </p:nvSpPr>
        <p:spPr>
          <a:xfrm>
            <a:off x="878085" y="2734916"/>
            <a:ext cx="5774175" cy="2560984"/>
          </a:xfrm>
          <a:noFill/>
        </p:spPr>
        <p:txBody>
          <a:bodyPr vert="horz" wrap="square" lIns="101600" tIns="38100" rIns="76200" bIns="38100" rtlCol="0" anchor="t" anchorCtr="0">
            <a:norm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kumimoji="0" lang="zh-CN" altLang="en-US" sz="7200" b="1" i="0" u="none" strike="noStrike" kern="1200" cap="none" spc="300" normalizeH="0" baseline="0" noProof="1" dirty="0">
                <a:solidFill>
                  <a:schemeClr val="lt1"/>
                </a:solidFill>
                <a:uFillTx/>
                <a:latin typeface="Arial" panose="020B0604020202020204" pitchFamily="34" charset="0"/>
                <a:ea typeface="汉仪雅酷黑 85W" panose="00020600040101010101" pitchFamily="34" charset="-122"/>
                <a:cs typeface="+mn-cs"/>
              </a:defRPr>
            </a:lvl1pPr>
          </a:lstStyle>
          <a:p>
            <a:pPr lvl="0"/>
            <a:r>
              <a:rPr dirty="0">
                <a:sym typeface="+mn-ea"/>
              </a:rPr>
              <a:t>编辑标题</a:t>
            </a:r>
            <a:endParaRPr dirty="0">
              <a:sym typeface="+mn-ea"/>
            </a:endParaRPr>
          </a:p>
        </p:txBody>
      </p:sp>
      <p:sp>
        <p:nvSpPr>
          <p:cNvPr id="8" name="文本占位符 3"/>
          <p:cNvSpPr>
            <a:spLocks noGrp="1"/>
          </p:cNvSpPr>
          <p:nvPr>
            <p:ph type="body" idx="3" hasCustomPrompt="1"/>
            <p:custDataLst>
              <p:tags r:id="rId9"/>
            </p:custDataLst>
          </p:nvPr>
        </p:nvSpPr>
        <p:spPr>
          <a:xfrm>
            <a:off x="878084" y="1562100"/>
            <a:ext cx="3358636" cy="886743"/>
          </a:xfrm>
          <a:noFill/>
        </p:spPr>
        <p:txBody>
          <a:bodyPr vert="horz" wrap="square" lIns="144000" tIns="0" rIns="82550" bIns="0" rtlCol="0" anchor="b" anchorCtr="0">
            <a:normAutofit/>
          </a:bodyPr>
          <a:lstStyle>
            <a:lvl1pPr marL="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defRPr kumimoji="0" lang="zh-CN" altLang="en-US" sz="4800" b="1" i="0" u="none" strike="noStrike" kern="1200" cap="none" spc="300" normalizeH="0" baseline="0" noProof="1" dirty="0" err="1">
                <a:solidFill>
                  <a:schemeClr val="lt1"/>
                </a:solidFill>
                <a:uFillTx/>
                <a:latin typeface="Arial" panose="020B0604020202020204" pitchFamily="34" charset="0"/>
                <a:ea typeface="汉仪雅酷黑 85W" panose="00020600040101010101" pitchFamily="34" charset="-122"/>
                <a:cs typeface="+mn-cs"/>
              </a:defRPr>
            </a:lvl1pPr>
            <a:lvl2pPr marL="68580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sz="1600" u="none" strike="noStrike" kern="1200" cap="none" spc="150" normalizeH="0" baseline="0">
                <a:solidFill>
                  <a:schemeClr val="lt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defRPr>
            </a:lvl2pPr>
            <a:lvl3pPr marL="114300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sz="1600" u="none" strike="noStrike" kern="1200" cap="none" spc="150" normalizeH="0" baseline="0">
                <a:solidFill>
                  <a:schemeClr val="lt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defRPr>
            </a:lvl3pPr>
            <a:lvl4pPr marL="160020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sz="1600" u="none" strike="noStrike" kern="1200" cap="none" spc="150" normalizeH="0" baseline="0">
                <a:solidFill>
                  <a:schemeClr val="lt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defRPr>
            </a:lvl4pPr>
            <a:lvl5pPr marL="205740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sz="1600" u="none" strike="noStrike" kern="1200" cap="none" spc="150" normalizeH="0" baseline="0">
                <a:solidFill>
                  <a:schemeClr val="lt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dirty="0">
                <a:sym typeface="+mn-ea"/>
              </a:rPr>
              <a:t>添加文本</a:t>
            </a:r>
            <a:endParaRPr dirty="0">
              <a:sym typeface="+mn-ea"/>
            </a:endParaRPr>
          </a:p>
        </p:txBody>
      </p:sp>
      <p:sp>
        <p:nvSpPr>
          <p:cNvPr id="9" name="日期占位符 8"/>
          <p:cNvSpPr>
            <a:spLocks noGrp="1"/>
          </p:cNvSpPr>
          <p:nvPr>
            <p:ph type="dt" sz="half" idx="10"/>
            <p:custDataLst>
              <p:tags r:id="rId10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0" name="页脚占位符 9"/>
          <p:cNvSpPr>
            <a:spLocks noGrp="1"/>
          </p:cNvSpPr>
          <p:nvPr>
            <p:ph type="ftr" sz="quarter" idx="11"/>
            <p:custDataLst>
              <p:tags r:id="rId11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1" name="灯片编号占位符 10"/>
          <p:cNvSpPr>
            <a:spLocks noGrp="1"/>
          </p:cNvSpPr>
          <p:nvPr>
            <p:ph type="sldNum" sz="quarter" idx="12"/>
            <p:custDataLst>
              <p:tags r:id="rId12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图片 19" descr="C:\Users\Administrator\Desktop\立体风ppt-12.png立体风ppt-12"/>
          <p:cNvPicPr/>
          <p:nvPr>
            <p:custDataLst>
              <p:tags r:id="rId2"/>
            </p:custDataLst>
          </p:nvPr>
        </p:nvPicPr>
        <p:blipFill>
          <a:blip r:embed="rId3"/>
          <a:srcRect/>
          <a:stretch>
            <a:fillRect/>
          </a:stretch>
        </p:blipFill>
        <p:spPr>
          <a:xfrm>
            <a:off x="-159" y="0"/>
            <a:ext cx="1873047" cy="1946593"/>
          </a:xfrm>
          <a:prstGeom prst="rect">
            <a:avLst/>
          </a:prstGeom>
        </p:spPr>
      </p:pic>
      <p:pic>
        <p:nvPicPr>
          <p:cNvPr id="9" name="图片 8" descr="C:\Users\Administrator\Desktop\立体风ppt-13.png立体风ppt-13"/>
          <p:cNvPicPr/>
          <p:nvPr userDrawn="1">
            <p:custDataLst>
              <p:tags r:id="rId4"/>
            </p:custDataLst>
          </p:nvPr>
        </p:nvPicPr>
        <p:blipFill>
          <a:blip r:embed="rId5"/>
          <a:srcRect/>
          <a:stretch>
            <a:fillRect/>
          </a:stretch>
        </p:blipFill>
        <p:spPr>
          <a:xfrm>
            <a:off x="10746316" y="0"/>
            <a:ext cx="1446954" cy="1447800"/>
          </a:xfrm>
          <a:prstGeom prst="rect">
            <a:avLst/>
          </a:prstGeom>
        </p:spPr>
      </p:pic>
      <p:pic>
        <p:nvPicPr>
          <p:cNvPr id="7" name="图片 6" descr="立体风ppt-15"/>
          <p:cNvPicPr/>
          <p:nvPr>
            <p:custDataLst>
              <p:tags r:id="rId6"/>
            </p:custDataLst>
          </p:nvPr>
        </p:nvPicPr>
        <p:blipFill>
          <a:blip r:embed="rId7"/>
          <a:srcRect t="-54092" r="-57651"/>
          <a:stretch>
            <a:fillRect/>
          </a:stretch>
        </p:blipFill>
        <p:spPr>
          <a:xfrm>
            <a:off x="6337223" y="5401029"/>
            <a:ext cx="1921348" cy="1456654"/>
          </a:xfrm>
          <a:prstGeom prst="rect">
            <a:avLst/>
          </a:prstGeom>
        </p:spPr>
      </p:pic>
      <p:pic>
        <p:nvPicPr>
          <p:cNvPr id="8" name="图片 7" descr="00000"/>
          <p:cNvPicPr/>
          <p:nvPr>
            <p:custDataLst>
              <p:tags r:id="rId8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632791" y="381000"/>
            <a:ext cx="10927053" cy="6014114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  <p:custDataLst>
              <p:tags r:id="rId10"/>
            </p:custDataLst>
          </p:nvPr>
        </p:nvSpPr>
        <p:spPr>
          <a:xfrm>
            <a:off x="669882" y="443234"/>
            <a:ext cx="10852237" cy="441964"/>
          </a:xfrm>
        </p:spPr>
        <p:txBody>
          <a:bodyPr vert="horz" lIns="90170" tIns="46990" rIns="90170" bIns="46990" rtlCol="0" anchor="ctr" anchorCtr="0">
            <a:no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汉仪雅酷黑 85W" panose="00020600040101010101" pitchFamily="34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11"/>
            </p:custDataLst>
          </p:nvPr>
        </p:nvSpPr>
        <p:spPr>
          <a:xfrm>
            <a:off x="669882" y="952508"/>
            <a:ext cx="10852237" cy="5388907"/>
          </a:xfrm>
        </p:spPr>
        <p:txBody>
          <a:bodyPr vert="horz" lIns="90170" tIns="46990" rIns="90170" bIns="4699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汉仪雅酷黑 55W" panose="00020600040101010101" pitchFamily="3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汉仪雅酷黑 55W" panose="00020600040101010101" pitchFamily="34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汉仪雅酷黑 55W" panose="00020600040101010101" pitchFamily="34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汉仪雅酷黑 55W" panose="00020600040101010101" pitchFamily="34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汉仪雅酷黑 55W" panose="00020600040101010101" pitchFamily="34" charset="-122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11" name="日期占位符 10"/>
          <p:cNvSpPr>
            <a:spLocks noGrp="1"/>
          </p:cNvSpPr>
          <p:nvPr>
            <p:ph type="dt" sz="half" idx="10"/>
            <p:custDataLst>
              <p:tags r:id="rId1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2" name="页脚占位符 11"/>
          <p:cNvSpPr>
            <a:spLocks noGrp="1"/>
          </p:cNvSpPr>
          <p:nvPr>
            <p:ph type="ftr" sz="quarter" idx="11"/>
            <p:custDataLst>
              <p:tags r:id="rId13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3" name="灯片编号占位符 12"/>
          <p:cNvSpPr>
            <a:spLocks noGrp="1"/>
          </p:cNvSpPr>
          <p:nvPr>
            <p:ph type="sldNum" sz="quarter" idx="12"/>
            <p:custDataLst>
              <p:tags r:id="rId1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C:\Users\Administrator\Desktop\立体风ppt-09.png立体风ppt-09"/>
          <p:cNvPicPr/>
          <p:nvPr>
            <p:custDataLst>
              <p:tags r:id="rId2"/>
            </p:custDataLst>
          </p:nvPr>
        </p:nvPicPr>
        <p:blipFill>
          <a:blip r:embed="rId3"/>
          <a:srcRect/>
          <a:stretch>
            <a:fillRect/>
          </a:stretch>
        </p:blipFill>
        <p:spPr>
          <a:xfrm>
            <a:off x="6200995" y="1091390"/>
            <a:ext cx="5126770" cy="5785200"/>
          </a:xfrm>
          <a:prstGeom prst="rect">
            <a:avLst/>
          </a:prstGeom>
        </p:spPr>
      </p:pic>
      <p:sp>
        <p:nvSpPr>
          <p:cNvPr id="7" name="标题 1"/>
          <p:cNvSpPr>
            <a:spLocks noGrp="1"/>
          </p:cNvSpPr>
          <p:nvPr>
            <p:ph type="ctrTitle" idx="1" hasCustomPrompt="1"/>
            <p:custDataLst>
              <p:tags r:id="rId4"/>
            </p:custDataLst>
          </p:nvPr>
        </p:nvSpPr>
        <p:spPr>
          <a:xfrm>
            <a:off x="1371600" y="3230880"/>
            <a:ext cx="5410200" cy="2065020"/>
          </a:xfrm>
        </p:spPr>
        <p:txBody>
          <a:bodyPr vert="horz" wrap="square" lIns="101600" tIns="38100" rIns="76200" bIns="38100" rtlCol="0" anchor="t" anchorCtr="0">
            <a:norm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kumimoji="0" lang="zh-CN" altLang="en-US" sz="5410" b="1" i="0" u="none" strike="noStrike" kern="1200" cap="none" spc="400" normalizeH="0" baseline="0" noProof="1" dirty="0">
                <a:solidFill>
                  <a:schemeClr val="lt1"/>
                </a:solidFill>
                <a:uFillTx/>
                <a:latin typeface="Arial" panose="020B0604020202020204" pitchFamily="34" charset="0"/>
                <a:ea typeface="汉仪雅酷黑 85W" panose="00020600040101010101" pitchFamily="34" charset="-122"/>
                <a:cs typeface="+mn-cs"/>
              </a:defRPr>
            </a:lvl1pPr>
          </a:lstStyle>
          <a:p>
            <a:pPr lvl="0"/>
            <a:r>
              <a:rPr dirty="0">
                <a:sym typeface="+mn-ea"/>
              </a:rPr>
              <a:t>编辑标题</a:t>
            </a:r>
            <a:endParaRPr dirty="0">
              <a:sym typeface="+mn-ea"/>
            </a:endParaRPr>
          </a:p>
        </p:txBody>
      </p:sp>
      <p:sp>
        <p:nvSpPr>
          <p:cNvPr id="9" name="日期占位符 8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0" name="页脚占位符 9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1" name="灯片编号占位符 10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图片 19" descr="C:\Users\Administrator\Desktop\立体风ppt-12.png立体风ppt-12"/>
          <p:cNvPicPr/>
          <p:nvPr>
            <p:custDataLst>
              <p:tags r:id="rId2"/>
            </p:custDataLst>
          </p:nvPr>
        </p:nvPicPr>
        <p:blipFill>
          <a:blip r:embed="rId3"/>
          <a:srcRect/>
          <a:stretch>
            <a:fillRect/>
          </a:stretch>
        </p:blipFill>
        <p:spPr>
          <a:xfrm>
            <a:off x="-159" y="0"/>
            <a:ext cx="1873047" cy="1946593"/>
          </a:xfrm>
          <a:prstGeom prst="rect">
            <a:avLst/>
          </a:prstGeom>
        </p:spPr>
      </p:pic>
      <p:pic>
        <p:nvPicPr>
          <p:cNvPr id="10" name="图片 9" descr="C:\Users\Administrator\Desktop\立体风ppt-13.png立体风ppt-13"/>
          <p:cNvPicPr/>
          <p:nvPr>
            <p:custDataLst>
              <p:tags r:id="rId4"/>
            </p:custDataLst>
          </p:nvPr>
        </p:nvPicPr>
        <p:blipFill>
          <a:blip r:embed="rId5"/>
          <a:srcRect/>
          <a:stretch>
            <a:fillRect/>
          </a:stretch>
        </p:blipFill>
        <p:spPr>
          <a:xfrm>
            <a:off x="10746316" y="0"/>
            <a:ext cx="1446954" cy="1447800"/>
          </a:xfrm>
          <a:prstGeom prst="rect">
            <a:avLst/>
          </a:prstGeom>
        </p:spPr>
      </p:pic>
      <p:pic>
        <p:nvPicPr>
          <p:cNvPr id="9" name="图片 8" descr="立体风ppt-15"/>
          <p:cNvPicPr/>
          <p:nvPr>
            <p:custDataLst>
              <p:tags r:id="rId6"/>
            </p:custDataLst>
          </p:nvPr>
        </p:nvPicPr>
        <p:blipFill>
          <a:blip r:embed="rId7"/>
          <a:srcRect t="-54092" r="-57651"/>
          <a:stretch>
            <a:fillRect/>
          </a:stretch>
        </p:blipFill>
        <p:spPr>
          <a:xfrm>
            <a:off x="6337223" y="5401029"/>
            <a:ext cx="1921348" cy="1456654"/>
          </a:xfrm>
          <a:prstGeom prst="rect">
            <a:avLst/>
          </a:prstGeom>
        </p:spPr>
      </p:pic>
      <p:pic>
        <p:nvPicPr>
          <p:cNvPr id="13" name="图片 12" descr="00000"/>
          <p:cNvPicPr/>
          <p:nvPr userDrawn="1">
            <p:custDataLst>
              <p:tags r:id="rId8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632791" y="381000"/>
            <a:ext cx="10927053" cy="6014114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  <p:custDataLst>
              <p:tags r:id="rId10"/>
            </p:custDataLst>
          </p:nvPr>
        </p:nvSpPr>
        <p:spPr>
          <a:xfrm>
            <a:off x="669882" y="443234"/>
            <a:ext cx="10852237" cy="441964"/>
          </a:xfrm>
        </p:spPr>
        <p:txBody>
          <a:bodyPr vert="horz" lIns="90170" tIns="46990" rIns="90170" bIns="46990" rtlCol="0" anchor="ctr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汉仪雅酷黑 85W" panose="00020600040101010101" pitchFamily="34" charset="-122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  <a:endParaRPr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11"/>
            </p:custDataLst>
          </p:nvPr>
        </p:nvSpPr>
        <p:spPr>
          <a:xfrm>
            <a:off x="669930" y="952508"/>
            <a:ext cx="5283242" cy="5388907"/>
          </a:xfrm>
        </p:spPr>
        <p:txBody>
          <a:bodyPr vert="horz" lIns="90170" tIns="46990" rIns="90170" bIns="4699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汉仪雅酷黑 55W" panose="00020600040101010101" pitchFamily="3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汉仪雅酷黑 55W" panose="00020600040101010101" pitchFamily="34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汉仪雅酷黑 55W" panose="00020600040101010101" pitchFamily="34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汉仪雅酷黑 55W" panose="00020600040101010101" pitchFamily="34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汉仪雅酷黑 55W" panose="00020600040101010101" pitchFamily="34" charset="-122"/>
                <a:cs typeface="+mn-cs"/>
                <a:sym typeface="+mn-ea"/>
              </a:defRPr>
            </a:lvl5pPr>
          </a:lstStyle>
          <a:p>
            <a:pPr lvl="0"/>
            <a:r>
              <a:rPr>
                <a:sym typeface="+mn-ea"/>
              </a:rPr>
              <a:t>单击此处编辑母版文本样式</a:t>
            </a:r>
            <a:endParaRPr>
              <a:sym typeface="+mn-ea"/>
            </a:endParaRPr>
          </a:p>
          <a:p>
            <a:pPr lvl="1"/>
            <a:r>
              <a:rPr>
                <a:sym typeface="+mn-ea"/>
              </a:rPr>
              <a:t>第二级</a:t>
            </a:r>
            <a:endParaRPr>
              <a:sym typeface="+mn-ea"/>
            </a:endParaRPr>
          </a:p>
          <a:p>
            <a:pPr lvl="2"/>
            <a:r>
              <a:rPr>
                <a:sym typeface="+mn-ea"/>
              </a:rPr>
              <a:t>第三级</a:t>
            </a:r>
            <a:endParaRPr>
              <a:sym typeface="+mn-ea"/>
            </a:endParaRPr>
          </a:p>
          <a:p>
            <a:pPr lvl="3"/>
            <a:r>
              <a:rPr>
                <a:sym typeface="+mn-ea"/>
              </a:rPr>
              <a:t>第四级</a:t>
            </a:r>
            <a:endParaRPr>
              <a:sym typeface="+mn-ea"/>
            </a:endParaRPr>
          </a:p>
          <a:p>
            <a:pPr lvl="4"/>
            <a:r>
              <a:rPr>
                <a:sym typeface="+mn-ea"/>
              </a:rPr>
              <a:t>第五级</a:t>
            </a:r>
            <a:endParaRPr>
              <a:sym typeface="+mn-ea"/>
            </a:endParaRP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12"/>
            </p:custDataLst>
          </p:nvPr>
        </p:nvSpPr>
        <p:spPr>
          <a:xfrm>
            <a:off x="6238877" y="952508"/>
            <a:ext cx="5283242" cy="5388907"/>
          </a:xfrm>
        </p:spPr>
        <p:txBody>
          <a:bodyPr lIns="90170" tIns="46990" rIns="90170" bIns="46990">
            <a:normAutofit/>
          </a:bodyPr>
          <a:lstStyle>
            <a:lvl1pPr eaLnBrk="1" fontAlgn="auto" latinLnBrk="0" hangingPunct="1">
              <a:defRPr sz="1600" baseline="0">
                <a:solidFill>
                  <a:schemeClr val="tx1"/>
                </a:solidFill>
                <a:latin typeface="Arial" panose="020B0604020202020204" pitchFamily="34" charset="0"/>
                <a:ea typeface="汉仪雅酷黑 55W" panose="00020600040101010101" pitchFamily="34" charset="-122"/>
              </a:defRPr>
            </a:lvl1pPr>
            <a:lvl2pPr eaLnBrk="1" fontAlgn="auto" latinLnBrk="0" hangingPunct="1">
              <a:defRPr sz="1600" baseline="0">
                <a:solidFill>
                  <a:schemeClr val="tx1"/>
                </a:solidFill>
                <a:latin typeface="Arial" panose="020B0604020202020204" pitchFamily="34" charset="0"/>
                <a:ea typeface="汉仪雅酷黑 55W" panose="00020600040101010101" pitchFamily="34" charset="-122"/>
              </a:defRPr>
            </a:lvl2pPr>
            <a:lvl3pPr eaLnBrk="1" fontAlgn="auto" latinLnBrk="0" hangingPunct="1">
              <a:defRPr sz="1600" baseline="0">
                <a:solidFill>
                  <a:schemeClr val="tx1"/>
                </a:solidFill>
                <a:latin typeface="Arial" panose="020B0604020202020204" pitchFamily="34" charset="0"/>
                <a:ea typeface="汉仪雅酷黑 55W" panose="00020600040101010101" pitchFamily="34" charset="-122"/>
              </a:defRPr>
            </a:lvl3pPr>
            <a:lvl4pPr eaLnBrk="1" fontAlgn="auto" latinLnBrk="0" hangingPunct="1">
              <a:defRPr sz="1600" baseline="0">
                <a:solidFill>
                  <a:schemeClr val="tx1"/>
                </a:solidFill>
                <a:latin typeface="Arial" panose="020B0604020202020204" pitchFamily="34" charset="0"/>
                <a:ea typeface="汉仪雅酷黑 55W" panose="00020600040101010101" pitchFamily="34" charset="-122"/>
              </a:defRPr>
            </a:lvl4pPr>
            <a:lvl5pPr eaLnBrk="1" fontAlgn="auto" latinLnBrk="0" hangingPunct="1">
              <a:defRPr sz="1600" baseline="0">
                <a:solidFill>
                  <a:schemeClr val="tx1"/>
                </a:solidFill>
                <a:latin typeface="Arial" panose="020B0604020202020204" pitchFamily="34" charset="0"/>
                <a:ea typeface="汉仪雅酷黑 55W" panose="00020600040101010101" pitchFamily="3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1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14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1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图片 19" descr="C:\Users\Administrator\Desktop\立体风ppt-12.png立体风ppt-12"/>
          <p:cNvPicPr/>
          <p:nvPr>
            <p:custDataLst>
              <p:tags r:id="rId2"/>
            </p:custDataLst>
          </p:nvPr>
        </p:nvPicPr>
        <p:blipFill>
          <a:blip r:embed="rId3"/>
          <a:srcRect/>
          <a:stretch>
            <a:fillRect/>
          </a:stretch>
        </p:blipFill>
        <p:spPr>
          <a:xfrm>
            <a:off x="-159" y="0"/>
            <a:ext cx="1873047" cy="1946593"/>
          </a:xfrm>
          <a:prstGeom prst="rect">
            <a:avLst/>
          </a:prstGeom>
        </p:spPr>
      </p:pic>
      <p:pic>
        <p:nvPicPr>
          <p:cNvPr id="12" name="图片 11" descr="C:\Users\Administrator\Desktop\立体风ppt-13.png立体风ppt-13"/>
          <p:cNvPicPr/>
          <p:nvPr>
            <p:custDataLst>
              <p:tags r:id="rId4"/>
            </p:custDataLst>
          </p:nvPr>
        </p:nvPicPr>
        <p:blipFill>
          <a:blip r:embed="rId5"/>
          <a:srcRect/>
          <a:stretch>
            <a:fillRect/>
          </a:stretch>
        </p:blipFill>
        <p:spPr>
          <a:xfrm>
            <a:off x="10746316" y="0"/>
            <a:ext cx="1446954" cy="1447800"/>
          </a:xfrm>
          <a:prstGeom prst="rect">
            <a:avLst/>
          </a:prstGeom>
        </p:spPr>
      </p:pic>
      <p:pic>
        <p:nvPicPr>
          <p:cNvPr id="11" name="图片 10" descr="立体风ppt-15"/>
          <p:cNvPicPr/>
          <p:nvPr>
            <p:custDataLst>
              <p:tags r:id="rId6"/>
            </p:custDataLst>
          </p:nvPr>
        </p:nvPicPr>
        <p:blipFill>
          <a:blip r:embed="rId7"/>
          <a:srcRect t="-54092" r="-57651"/>
          <a:stretch>
            <a:fillRect/>
          </a:stretch>
        </p:blipFill>
        <p:spPr>
          <a:xfrm>
            <a:off x="6337223" y="5401029"/>
            <a:ext cx="1921348" cy="1456654"/>
          </a:xfrm>
          <a:prstGeom prst="rect">
            <a:avLst/>
          </a:prstGeom>
        </p:spPr>
      </p:pic>
      <p:pic>
        <p:nvPicPr>
          <p:cNvPr id="15" name="图片 14" descr="00000"/>
          <p:cNvPicPr/>
          <p:nvPr userDrawn="1">
            <p:custDataLst>
              <p:tags r:id="rId8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632791" y="381000"/>
            <a:ext cx="10927053" cy="6014114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  <p:custDataLst>
              <p:tags r:id="rId10"/>
            </p:custDataLst>
          </p:nvPr>
        </p:nvSpPr>
        <p:spPr>
          <a:xfrm>
            <a:off x="669882" y="443234"/>
            <a:ext cx="10852237" cy="441964"/>
          </a:xfrm>
        </p:spPr>
        <p:txBody>
          <a:bodyPr vert="horz" lIns="90170" tIns="46990" rIns="90170" bIns="46990" rtlCol="0" anchor="ctr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汉仪雅酷黑 85W" panose="00020600040101010101" pitchFamily="34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11"/>
            </p:custDataLst>
          </p:nvPr>
        </p:nvSpPr>
        <p:spPr>
          <a:xfrm>
            <a:off x="669930" y="952508"/>
            <a:ext cx="5283242" cy="381003"/>
          </a:xfrm>
        </p:spPr>
        <p:txBody>
          <a:bodyPr lIns="90170" tIns="46990" rIns="90170" bIns="46990" anchor="ctr" anchorCtr="0">
            <a:noAutofit/>
          </a:bodyPr>
          <a:lstStyle>
            <a:lvl1pPr marL="0" indent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sz="2000" b="0" u="none" strike="noStrike" kern="1200" cap="none" spc="200" normalizeH="0" baseline="0">
                <a:solidFill>
                  <a:schemeClr val="tx1"/>
                </a:solidFill>
                <a:uFillTx/>
                <a:latin typeface="Arial" panose="020B0604020202020204" pitchFamily="34" charset="0"/>
                <a:ea typeface="汉仪雅酷黑 55W" panose="00020600040101010101" pitchFamily="34" charset="-12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12"/>
            </p:custDataLst>
          </p:nvPr>
        </p:nvSpPr>
        <p:spPr>
          <a:xfrm>
            <a:off x="669925" y="1406525"/>
            <a:ext cx="5283200" cy="4934752"/>
          </a:xfrm>
        </p:spPr>
        <p:txBody>
          <a:bodyPr vert="horz" lIns="90170" tIns="46990" rIns="90170" bIns="4699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汉仪雅酷黑 55W" panose="00020600040101010101" pitchFamily="3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汉仪雅酷黑 55W" panose="00020600040101010101" pitchFamily="34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汉仪雅酷黑 55W" panose="00020600040101010101" pitchFamily="34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汉仪雅酷黑 55W" panose="00020600040101010101" pitchFamily="34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汉仪雅酷黑 55W" panose="00020600040101010101" pitchFamily="34" charset="-122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13"/>
            </p:custDataLst>
          </p:nvPr>
        </p:nvSpPr>
        <p:spPr>
          <a:xfrm>
            <a:off x="6235750" y="952508"/>
            <a:ext cx="5283242" cy="381003"/>
          </a:xfrm>
        </p:spPr>
        <p:txBody>
          <a:bodyPr vert="horz" lIns="90170" tIns="46990" rIns="90170" bIns="46990" rtlCol="0" anchor="ctr" anchorCtr="0">
            <a:noAutofit/>
          </a:bodyPr>
          <a:lstStyle>
            <a:lvl1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kumimoji="0" lang="zh-CN" altLang="en-US" sz="2000" b="0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汉仪雅酷黑 55W" panose="00020600040101010101" pitchFamily="34" charset="-122"/>
                <a:cs typeface="+mn-cs"/>
                <a:sym typeface="+mn-ea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>
                <a:sym typeface="+mn-ea"/>
              </a:rPr>
              <a:t>单击此处编辑文本</a:t>
            </a:r>
            <a:endParaRPr>
              <a:sym typeface="+mn-ea"/>
            </a:endParaRP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14"/>
            </p:custDataLst>
          </p:nvPr>
        </p:nvSpPr>
        <p:spPr>
          <a:xfrm>
            <a:off x="6235750" y="1406525"/>
            <a:ext cx="5283242" cy="4934752"/>
          </a:xfrm>
        </p:spPr>
        <p:txBody>
          <a:bodyPr vert="horz" lIns="90170" tIns="46990" rIns="90170" bIns="4699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汉仪雅酷黑 55W" panose="00020600040101010101" pitchFamily="3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汉仪雅酷黑 55W" panose="00020600040101010101" pitchFamily="34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汉仪雅酷黑 55W" panose="00020600040101010101" pitchFamily="34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汉仪雅酷黑 55W" panose="00020600040101010101" pitchFamily="34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汉仪雅酷黑 55W" panose="00020600040101010101" pitchFamily="34" charset="-122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14" name="日期占位符 13"/>
          <p:cNvSpPr>
            <a:spLocks noGrp="1"/>
          </p:cNvSpPr>
          <p:nvPr>
            <p:ph type="dt" sz="half" idx="10"/>
            <p:custDataLst>
              <p:tags r:id="rId1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6" name="页脚占位符 15"/>
          <p:cNvSpPr>
            <a:spLocks noGrp="1"/>
          </p:cNvSpPr>
          <p:nvPr>
            <p:ph type="ftr" sz="quarter" idx="11"/>
            <p:custDataLst>
              <p:tags r:id="rId16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7" name="灯片编号占位符 16"/>
          <p:cNvSpPr>
            <a:spLocks noGrp="1"/>
          </p:cNvSpPr>
          <p:nvPr>
            <p:ph type="sldNum" sz="quarter" idx="12"/>
            <p:custDataLst>
              <p:tags r:id="rId1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 descr="资源 3@2x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-635" y="0"/>
            <a:ext cx="12192000" cy="6858000"/>
          </a:xfrm>
          <a:prstGeom prst="rect">
            <a:avLst/>
          </a:prstGeom>
        </p:spPr>
      </p:pic>
      <p:pic>
        <p:nvPicPr>
          <p:cNvPr id="10" name="图片 9" descr="C:\Users\Administrator\Desktop\立体风ppt-10.png立体风ppt-10"/>
          <p:cNvPicPr/>
          <p:nvPr>
            <p:custDataLst>
              <p:tags r:id="rId4"/>
            </p:custDataLst>
          </p:nvPr>
        </p:nvPicPr>
        <p:blipFill>
          <a:blip r:embed="rId5"/>
          <a:srcRect/>
          <a:stretch>
            <a:fillRect/>
          </a:stretch>
        </p:blipFill>
        <p:spPr>
          <a:xfrm>
            <a:off x="0" y="5387021"/>
            <a:ext cx="2133614" cy="1470979"/>
          </a:xfrm>
          <a:prstGeom prst="rect">
            <a:avLst/>
          </a:prstGeom>
        </p:spPr>
      </p:pic>
      <p:pic>
        <p:nvPicPr>
          <p:cNvPr id="6" name="图片 5" descr="C:\Users\Administrator\Desktop\立体风ppt-11.png立体风ppt-11"/>
          <p:cNvPicPr/>
          <p:nvPr>
            <p:custDataLst>
              <p:tags r:id="rId6"/>
            </p:custDataLst>
          </p:nvPr>
        </p:nvPicPr>
        <p:blipFill>
          <a:blip r:embed="rId7"/>
          <a:srcRect/>
          <a:stretch>
            <a:fillRect/>
          </a:stretch>
        </p:blipFill>
        <p:spPr>
          <a:xfrm>
            <a:off x="7445505" y="0"/>
            <a:ext cx="4746495" cy="441230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  <p:custDataLst>
              <p:tags r:id="rId8"/>
            </p:custDataLst>
          </p:nvPr>
        </p:nvSpPr>
        <p:spPr/>
        <p:txBody>
          <a:bodyPr vert="horz" lIns="90170" tIns="46990" rIns="90170" bIns="46990" rtlCol="0" anchor="ctr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lt1"/>
                </a:solidFill>
                <a:uFillTx/>
                <a:latin typeface="Arial" panose="020B0604020202020204" pitchFamily="34" charset="0"/>
                <a:ea typeface="汉仪雅酷黑 85W" panose="00020600040101010101" pitchFamily="34" charset="-122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  <a:endParaRPr>
              <a:sym typeface="+mn-ea"/>
            </a:endParaRPr>
          </a:p>
        </p:txBody>
      </p:sp>
      <p:sp>
        <p:nvSpPr>
          <p:cNvPr id="8" name="日期占位符 7"/>
          <p:cNvSpPr>
            <a:spLocks noGrp="1"/>
          </p:cNvSpPr>
          <p:nvPr>
            <p:ph type="dt" sz="half" idx="10"/>
            <p:custDataLst>
              <p:tags r:id="rId9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9" name="页脚占位符 8"/>
          <p:cNvSpPr>
            <a:spLocks noGrp="1"/>
          </p:cNvSpPr>
          <p:nvPr>
            <p:ph type="ftr" sz="quarter" idx="11"/>
            <p:custDataLst>
              <p:tags r:id="rId10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1" name="灯片编号占位符 10"/>
          <p:cNvSpPr>
            <a:spLocks noGrp="1"/>
          </p:cNvSpPr>
          <p:nvPr>
            <p:ph type="sldNum" sz="quarter" idx="12"/>
            <p:custDataLst>
              <p:tags r:id="rId11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图片 19" descr="C:\Users\Administrator\Desktop\立体风ppt-12.png立体风ppt-12"/>
          <p:cNvPicPr/>
          <p:nvPr>
            <p:custDataLst>
              <p:tags r:id="rId2"/>
            </p:custDataLst>
          </p:nvPr>
        </p:nvPicPr>
        <p:blipFill>
          <a:blip r:embed="rId3"/>
          <a:srcRect/>
          <a:stretch>
            <a:fillRect/>
          </a:stretch>
        </p:blipFill>
        <p:spPr>
          <a:xfrm>
            <a:off x="-159" y="0"/>
            <a:ext cx="1873047" cy="1946593"/>
          </a:xfrm>
          <a:prstGeom prst="rect">
            <a:avLst/>
          </a:prstGeom>
        </p:spPr>
      </p:pic>
      <p:pic>
        <p:nvPicPr>
          <p:cNvPr id="10" name="图片 9" descr="C:\Users\Administrator\Desktop\立体风ppt-13.png立体风ppt-13"/>
          <p:cNvPicPr/>
          <p:nvPr>
            <p:custDataLst>
              <p:tags r:id="rId4"/>
            </p:custDataLst>
          </p:nvPr>
        </p:nvPicPr>
        <p:blipFill>
          <a:blip r:embed="rId5"/>
          <a:srcRect/>
          <a:stretch>
            <a:fillRect/>
          </a:stretch>
        </p:blipFill>
        <p:spPr>
          <a:xfrm>
            <a:off x="10746316" y="0"/>
            <a:ext cx="1446954" cy="1447800"/>
          </a:xfrm>
          <a:prstGeom prst="rect">
            <a:avLst/>
          </a:prstGeom>
        </p:spPr>
      </p:pic>
      <p:pic>
        <p:nvPicPr>
          <p:cNvPr id="9" name="图片 8" descr="立体风ppt-15"/>
          <p:cNvPicPr/>
          <p:nvPr>
            <p:custDataLst>
              <p:tags r:id="rId6"/>
            </p:custDataLst>
          </p:nvPr>
        </p:nvPicPr>
        <p:blipFill>
          <a:blip r:embed="rId7"/>
          <a:srcRect t="-54092" r="-57651"/>
          <a:stretch>
            <a:fillRect/>
          </a:stretch>
        </p:blipFill>
        <p:spPr>
          <a:xfrm>
            <a:off x="6337223" y="5401029"/>
            <a:ext cx="1921348" cy="1456654"/>
          </a:xfrm>
          <a:prstGeom prst="rect">
            <a:avLst/>
          </a:prstGeom>
        </p:spPr>
      </p:pic>
      <p:pic>
        <p:nvPicPr>
          <p:cNvPr id="13" name="图片 12" descr="00000"/>
          <p:cNvPicPr/>
          <p:nvPr userDrawn="1">
            <p:custDataLst>
              <p:tags r:id="rId8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632791" y="381000"/>
            <a:ext cx="10927053" cy="6014114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  <p:custDataLst>
              <p:tags r:id="rId10"/>
            </p:custDataLst>
          </p:nvPr>
        </p:nvSpPr>
        <p:spPr>
          <a:xfrm>
            <a:off x="669930" y="443234"/>
            <a:ext cx="10852237" cy="441964"/>
          </a:xfrm>
        </p:spPr>
        <p:txBody>
          <a:bodyPr vert="horz" lIns="90170" tIns="46990" rIns="90170" bIns="46990" rtlCol="0" anchor="ctr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汉仪雅酷黑 85W" panose="00020600040101010101" pitchFamily="34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11"/>
            </p:custDataLst>
          </p:nvPr>
        </p:nvSpPr>
        <p:spPr>
          <a:xfrm>
            <a:off x="669930" y="952508"/>
            <a:ext cx="5283242" cy="5388907"/>
          </a:xfrm>
        </p:spPr>
        <p:txBody>
          <a:bodyPr vert="horz" lIns="90170" tIns="46990" rIns="90170" bIns="46990" rtlCol="0">
            <a:normAutofit/>
          </a:bodyPr>
          <a:lstStyle>
            <a:lvl1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汉仪雅酷黑 55W" panose="00020600040101010101" pitchFamily="3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endParaRPr dirty="0">
              <a:sym typeface="+mn-ea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12"/>
            </p:custDataLst>
          </p:nvPr>
        </p:nvSpPr>
        <p:spPr>
          <a:xfrm>
            <a:off x="6238925" y="952508"/>
            <a:ext cx="5283242" cy="5388907"/>
          </a:xfrm>
        </p:spPr>
        <p:txBody>
          <a:bodyPr vert="horz" lIns="90170" tIns="46990" rIns="90170" bIns="4699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汉仪雅酷黑 55W" panose="00020600040101010101" pitchFamily="34" charset="-122"/>
                <a:cs typeface="+mn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单击此处编辑母版文本样式</a:t>
            </a:r>
            <a:endParaRPr>
              <a:sym typeface="+mn-ea"/>
            </a:endParaRPr>
          </a:p>
        </p:txBody>
      </p:sp>
      <p:sp>
        <p:nvSpPr>
          <p:cNvPr id="12" name="日期占位符 11"/>
          <p:cNvSpPr>
            <a:spLocks noGrp="1"/>
          </p:cNvSpPr>
          <p:nvPr>
            <p:ph type="dt" sz="half" idx="10"/>
            <p:custDataLst>
              <p:tags r:id="rId1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4" name="页脚占位符 13"/>
          <p:cNvSpPr>
            <a:spLocks noGrp="1"/>
          </p:cNvSpPr>
          <p:nvPr>
            <p:ph type="ftr" sz="quarter" idx="11"/>
            <p:custDataLst>
              <p:tags r:id="rId14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5" name="灯片编号占位符 14"/>
          <p:cNvSpPr>
            <a:spLocks noGrp="1"/>
          </p:cNvSpPr>
          <p:nvPr>
            <p:ph type="sldNum" sz="quarter" idx="12"/>
            <p:custDataLst>
              <p:tags r:id="rId1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图片 19" descr="C:\Users\Administrator\Desktop\立体风ppt-12.png立体风ppt-12"/>
          <p:cNvPicPr/>
          <p:nvPr>
            <p:custDataLst>
              <p:tags r:id="rId2"/>
            </p:custDataLst>
          </p:nvPr>
        </p:nvPicPr>
        <p:blipFill>
          <a:blip r:embed="rId3"/>
          <a:srcRect/>
          <a:stretch>
            <a:fillRect/>
          </a:stretch>
        </p:blipFill>
        <p:spPr>
          <a:xfrm>
            <a:off x="-159" y="0"/>
            <a:ext cx="1873047" cy="1946593"/>
          </a:xfrm>
          <a:prstGeom prst="rect">
            <a:avLst/>
          </a:prstGeom>
        </p:spPr>
      </p:pic>
      <p:pic>
        <p:nvPicPr>
          <p:cNvPr id="9" name="图片 8" descr="C:\Users\Administrator\Desktop\立体风ppt-13.png立体风ppt-13"/>
          <p:cNvPicPr/>
          <p:nvPr>
            <p:custDataLst>
              <p:tags r:id="rId4"/>
            </p:custDataLst>
          </p:nvPr>
        </p:nvPicPr>
        <p:blipFill>
          <a:blip r:embed="rId5"/>
          <a:srcRect/>
          <a:stretch>
            <a:fillRect/>
          </a:stretch>
        </p:blipFill>
        <p:spPr>
          <a:xfrm>
            <a:off x="10746316" y="0"/>
            <a:ext cx="1446954" cy="1447800"/>
          </a:xfrm>
          <a:prstGeom prst="rect">
            <a:avLst/>
          </a:prstGeom>
        </p:spPr>
      </p:pic>
      <p:pic>
        <p:nvPicPr>
          <p:cNvPr id="7" name="图片 6" descr="立体风ppt-15"/>
          <p:cNvPicPr/>
          <p:nvPr>
            <p:custDataLst>
              <p:tags r:id="rId6"/>
            </p:custDataLst>
          </p:nvPr>
        </p:nvPicPr>
        <p:blipFill>
          <a:blip r:embed="rId7"/>
          <a:srcRect t="-54092" r="-57651"/>
          <a:stretch>
            <a:fillRect/>
          </a:stretch>
        </p:blipFill>
        <p:spPr>
          <a:xfrm>
            <a:off x="6337223" y="5401029"/>
            <a:ext cx="1921348" cy="1456654"/>
          </a:xfrm>
          <a:prstGeom prst="rect">
            <a:avLst/>
          </a:prstGeom>
        </p:spPr>
      </p:pic>
      <p:pic>
        <p:nvPicPr>
          <p:cNvPr id="12" name="图片 11" descr="00000"/>
          <p:cNvPicPr/>
          <p:nvPr userDrawn="1">
            <p:custDataLst>
              <p:tags r:id="rId8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632791" y="891540"/>
            <a:ext cx="10927053" cy="5503574"/>
          </a:xfrm>
          <a:prstGeom prst="rect">
            <a:avLst/>
          </a:prstGeom>
        </p:spPr>
      </p:pic>
      <p:sp>
        <p:nvSpPr>
          <p:cNvPr id="2" name="竖排标题 1"/>
          <p:cNvSpPr>
            <a:spLocks noGrp="1"/>
          </p:cNvSpPr>
          <p:nvPr>
            <p:ph type="title" orient="vert"/>
            <p:custDataLst>
              <p:tags r:id="rId10"/>
            </p:custDataLst>
          </p:nvPr>
        </p:nvSpPr>
        <p:spPr>
          <a:xfrm>
            <a:off x="10571135" y="952508"/>
            <a:ext cx="950984" cy="5388907"/>
          </a:xfrm>
        </p:spPr>
        <p:txBody>
          <a:bodyPr vert="eaVert" lIns="90170" tIns="46990" rIns="90170" bIns="46990" rtlCol="0" anchor="ctr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汉仪雅酷黑 85W" panose="00020600040101010101" pitchFamily="34" charset="-122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  <a:endParaRPr>
              <a:sym typeface="+mn-ea"/>
            </a:endParaRP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11"/>
            </p:custDataLst>
          </p:nvPr>
        </p:nvSpPr>
        <p:spPr>
          <a:xfrm>
            <a:off x="669925" y="952500"/>
            <a:ext cx="9828101" cy="5388907"/>
          </a:xfrm>
        </p:spPr>
        <p:txBody>
          <a:bodyPr vert="eaVert"/>
          <a:lstStyle>
            <a:lvl1pPr indent="0" eaLnBrk="1" fontAlgn="auto" latinLnBrk="0" hangingPunct="1">
              <a:defRPr baseline="0">
                <a:solidFill>
                  <a:schemeClr val="tx1"/>
                </a:solidFill>
                <a:latin typeface="Arial" panose="020B0604020202020204" pitchFamily="34" charset="0"/>
                <a:ea typeface="汉仪雅酷黑 55W" panose="00020600040101010101" pitchFamily="34" charset="-122"/>
              </a:defRPr>
            </a:lvl1pPr>
            <a:lvl2pPr indent="0" eaLnBrk="1" fontAlgn="auto" latinLnBrk="0" hangingPunct="1">
              <a:defRPr baseline="0">
                <a:solidFill>
                  <a:schemeClr val="tx1"/>
                </a:solidFill>
                <a:latin typeface="Arial" panose="020B0604020202020204" pitchFamily="34" charset="0"/>
                <a:ea typeface="汉仪雅酷黑 55W" panose="00020600040101010101" pitchFamily="34" charset="-122"/>
              </a:defRPr>
            </a:lvl2pPr>
            <a:lvl3pPr indent="0" eaLnBrk="1" fontAlgn="auto" latinLnBrk="0" hangingPunct="1">
              <a:defRPr baseline="0">
                <a:solidFill>
                  <a:schemeClr val="tx1"/>
                </a:solidFill>
                <a:latin typeface="Arial" panose="020B0604020202020204" pitchFamily="34" charset="0"/>
                <a:ea typeface="汉仪雅酷黑 55W" panose="00020600040101010101" pitchFamily="34" charset="-122"/>
              </a:defRPr>
            </a:lvl3pPr>
            <a:lvl4pPr indent="0" eaLnBrk="1" fontAlgn="auto" latinLnBrk="0" hangingPunct="1">
              <a:defRPr baseline="0">
                <a:solidFill>
                  <a:schemeClr val="tx1"/>
                </a:solidFill>
                <a:latin typeface="Arial" panose="020B0604020202020204" pitchFamily="34" charset="0"/>
                <a:ea typeface="汉仪雅酷黑 55W" panose="00020600040101010101" pitchFamily="34" charset="-122"/>
              </a:defRPr>
            </a:lvl4pPr>
            <a:lvl5pPr indent="0" eaLnBrk="1" fontAlgn="auto" latinLnBrk="0" hangingPunct="1">
              <a:defRPr baseline="0">
                <a:solidFill>
                  <a:schemeClr val="tx1"/>
                </a:solidFill>
                <a:latin typeface="Arial" panose="020B0604020202020204" pitchFamily="34" charset="0"/>
                <a:ea typeface="汉仪雅酷黑 55W" panose="00020600040101010101" pitchFamily="3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11" name="日期占位符 10"/>
          <p:cNvSpPr>
            <a:spLocks noGrp="1"/>
          </p:cNvSpPr>
          <p:nvPr>
            <p:ph type="dt" sz="half" idx="10"/>
            <p:custDataLst>
              <p:tags r:id="rId1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3" name="页脚占位符 12"/>
          <p:cNvSpPr>
            <a:spLocks noGrp="1"/>
          </p:cNvSpPr>
          <p:nvPr>
            <p:ph type="ftr" sz="quarter" idx="11"/>
            <p:custDataLst>
              <p:tags r:id="rId13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4" name="灯片编号占位符 13"/>
          <p:cNvSpPr>
            <a:spLocks noGrp="1"/>
          </p:cNvSpPr>
          <p:nvPr>
            <p:ph type="sldNum" sz="quarter" idx="12"/>
            <p:custDataLst>
              <p:tags r:id="rId1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 descr="资源 3@2x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635" y="1899"/>
            <a:ext cx="12192000" cy="6858000"/>
          </a:xfrm>
          <a:prstGeom prst="rect">
            <a:avLst/>
          </a:prstGeom>
        </p:spPr>
      </p:pic>
      <p:pic>
        <p:nvPicPr>
          <p:cNvPr id="20" name="图片 19" descr="C:\Users\Administrator\Desktop\立体风ppt-12.png立体风ppt-12"/>
          <p:cNvPicPr/>
          <p:nvPr>
            <p:custDataLst>
              <p:tags r:id="rId4"/>
            </p:custDataLst>
          </p:nvPr>
        </p:nvPicPr>
        <p:blipFill>
          <a:blip r:embed="rId5"/>
          <a:srcRect/>
          <a:stretch>
            <a:fillRect/>
          </a:stretch>
        </p:blipFill>
        <p:spPr>
          <a:xfrm>
            <a:off x="-159" y="0"/>
            <a:ext cx="1873047" cy="1946593"/>
          </a:xfrm>
          <a:prstGeom prst="rect">
            <a:avLst/>
          </a:prstGeom>
        </p:spPr>
      </p:pic>
      <p:pic>
        <p:nvPicPr>
          <p:cNvPr id="6" name="图片 5" descr="C:\Users\Administrator\Desktop\立体风ppt-13.png立体风ppt-13"/>
          <p:cNvPicPr/>
          <p:nvPr>
            <p:custDataLst>
              <p:tags r:id="rId6"/>
            </p:custDataLst>
          </p:nvPr>
        </p:nvPicPr>
        <p:blipFill>
          <a:blip r:embed="rId7"/>
          <a:srcRect/>
          <a:stretch>
            <a:fillRect/>
          </a:stretch>
        </p:blipFill>
        <p:spPr>
          <a:xfrm>
            <a:off x="10746316" y="0"/>
            <a:ext cx="1446954" cy="1447800"/>
          </a:xfrm>
          <a:prstGeom prst="rect">
            <a:avLst/>
          </a:prstGeom>
        </p:spPr>
      </p:pic>
      <p:pic>
        <p:nvPicPr>
          <p:cNvPr id="2" name="图片 1" descr="立体风ppt-15"/>
          <p:cNvPicPr/>
          <p:nvPr>
            <p:custDataLst>
              <p:tags r:id="rId8"/>
            </p:custDataLst>
          </p:nvPr>
        </p:nvPicPr>
        <p:blipFill>
          <a:blip r:embed="rId9"/>
          <a:srcRect t="-54092" r="-57651"/>
          <a:stretch>
            <a:fillRect/>
          </a:stretch>
        </p:blipFill>
        <p:spPr>
          <a:xfrm>
            <a:off x="6337223" y="5401029"/>
            <a:ext cx="1921348" cy="1456654"/>
          </a:xfrm>
          <a:prstGeom prst="rect">
            <a:avLst/>
          </a:prstGeom>
        </p:spPr>
      </p:pic>
      <p:pic>
        <p:nvPicPr>
          <p:cNvPr id="8" name="图片 7" descr="00000"/>
          <p:cNvPicPr/>
          <p:nvPr>
            <p:custDataLst>
              <p:tags r:id="rId10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632791" y="864508"/>
            <a:ext cx="10927053" cy="5530606"/>
          </a:xfrm>
          <a:prstGeom prst="rect">
            <a:avLst/>
          </a:prstGeom>
        </p:spPr>
      </p:pic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12"/>
            </p:custDataLst>
          </p:nvPr>
        </p:nvSpPr>
        <p:spPr>
          <a:xfrm>
            <a:off x="669930" y="952508"/>
            <a:ext cx="10852237" cy="5388907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汉仪雅酷黑 55W" panose="00020600040101010101" pitchFamily="34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汉仪雅酷黑 55W" panose="00020600040101010101" pitchFamily="34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汉仪雅酷黑 55W" panose="00020600040101010101" pitchFamily="34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汉仪雅酷黑 55W" panose="00020600040101010101" pitchFamily="34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汉仪雅酷黑 55W" panose="00020600040101010101" pitchFamily="3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10" name="日期占位符 9"/>
          <p:cNvSpPr>
            <a:spLocks noGrp="1"/>
          </p:cNvSpPr>
          <p:nvPr>
            <p:ph type="dt" sz="half" idx="14"/>
            <p:custDataLst>
              <p:tags r:id="rId1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1" name="页脚占位符 10"/>
          <p:cNvSpPr>
            <a:spLocks noGrp="1"/>
          </p:cNvSpPr>
          <p:nvPr>
            <p:ph type="ftr" sz="quarter" idx="15"/>
            <p:custDataLst>
              <p:tags r:id="rId14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2" name="灯片编号占位符 11"/>
          <p:cNvSpPr>
            <a:spLocks noGrp="1"/>
          </p:cNvSpPr>
          <p:nvPr>
            <p:ph type="sldNum" sz="quarter" idx="16"/>
            <p:custDataLst>
              <p:tags r:id="rId1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 descr="C:\Users\Administrator\Desktop\立体风ppt-06.png立体风ppt-06"/>
          <p:cNvPicPr/>
          <p:nvPr>
            <p:custDataLst>
              <p:tags r:id="rId2"/>
            </p:custDataLst>
          </p:nvPr>
        </p:nvPicPr>
        <p:blipFill>
          <a:blip r:embed="rId3"/>
          <a:srcRect/>
          <a:stretch>
            <a:fillRect/>
          </a:stretch>
        </p:blipFill>
        <p:spPr>
          <a:xfrm>
            <a:off x="0" y="1705235"/>
            <a:ext cx="5168224" cy="3448165"/>
          </a:xfrm>
          <a:prstGeom prst="rect">
            <a:avLst/>
          </a:prstGeom>
        </p:spPr>
      </p:pic>
      <p:pic>
        <p:nvPicPr>
          <p:cNvPr id="2" name="图片 1" descr="C:\Users\Administrator\Desktop\立体风ppt-07.png立体风ppt-07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/>
          <a:srcRect/>
          <a:stretch>
            <a:fillRect/>
          </a:stretch>
        </p:blipFill>
        <p:spPr>
          <a:xfrm>
            <a:off x="8330725" y="5827129"/>
            <a:ext cx="3861910" cy="1030858"/>
          </a:xfrm>
          <a:prstGeom prst="rect">
            <a:avLst/>
          </a:prstGeom>
        </p:spPr>
      </p:pic>
      <p:sp>
        <p:nvSpPr>
          <p:cNvPr id="8" name="标题 3"/>
          <p:cNvSpPr>
            <a:spLocks noGrp="1"/>
          </p:cNvSpPr>
          <p:nvPr>
            <p:ph type="title" idx="1" hasCustomPrompt="1"/>
            <p:custDataLst>
              <p:tags r:id="rId6"/>
            </p:custDataLst>
          </p:nvPr>
        </p:nvSpPr>
        <p:spPr>
          <a:xfrm>
            <a:off x="5572520" y="1625063"/>
            <a:ext cx="5834619" cy="2169697"/>
          </a:xfrm>
          <a:noFill/>
        </p:spPr>
        <p:txBody>
          <a:bodyPr vert="horz" wrap="square" lIns="101600" tIns="38100" rIns="76200" bIns="38100" rtlCol="0" anchor="b" anchorCtr="0">
            <a:norm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kumimoji="0" lang="zh-CN" altLang="en-US" sz="8800" b="1" i="0" u="none" strike="noStrike" kern="1200" cap="none" spc="400" normalizeH="0" baseline="0" noProof="1" dirty="0">
                <a:solidFill>
                  <a:schemeClr val="lt1"/>
                </a:solidFill>
                <a:uFillTx/>
                <a:latin typeface="Arial" panose="020B0604020202020204" pitchFamily="34" charset="0"/>
                <a:ea typeface="汉仪雅酷黑 85W" panose="00020600040101010101" pitchFamily="34" charset="-122"/>
                <a:cs typeface="+mn-cs"/>
              </a:defRPr>
            </a:lvl1pPr>
          </a:lstStyle>
          <a:p>
            <a:pPr lvl="0"/>
            <a:r>
              <a:rPr dirty="0">
                <a:sym typeface="+mn-ea"/>
              </a:rPr>
              <a:t>编辑标题</a:t>
            </a:r>
            <a:endParaRPr dirty="0">
              <a:sym typeface="+mn-ea"/>
            </a:endParaRPr>
          </a:p>
        </p:txBody>
      </p:sp>
      <p:sp>
        <p:nvSpPr>
          <p:cNvPr id="10" name="文本占位符 5"/>
          <p:cNvSpPr>
            <a:spLocks noGrp="1"/>
          </p:cNvSpPr>
          <p:nvPr>
            <p:ph type="body" idx="3" hasCustomPrompt="1"/>
            <p:custDataLst>
              <p:tags r:id="rId7"/>
            </p:custDataLst>
          </p:nvPr>
        </p:nvSpPr>
        <p:spPr>
          <a:xfrm>
            <a:off x="5572520" y="4181620"/>
            <a:ext cx="3960000" cy="702799"/>
          </a:xfrm>
          <a:noFill/>
        </p:spPr>
        <p:txBody>
          <a:bodyPr vert="horz" wrap="square" lIns="180000" tIns="0" rIns="82550" bIns="0" rtlCol="0" anchor="t" anchorCtr="0">
            <a:normAutofit/>
          </a:bodyPr>
          <a:lstStyle>
            <a:lvl1pPr marL="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defRPr kumimoji="0" lang="zh-CN" altLang="en-US" sz="3200" b="1" i="0" u="none" strike="noStrike" kern="1200" cap="none" spc="0" normalizeH="0" baseline="0" noProof="1" dirty="0">
                <a:solidFill>
                  <a:schemeClr val="lt1"/>
                </a:solidFill>
                <a:uFillTx/>
                <a:latin typeface="Arial" panose="020B0604020202020204" pitchFamily="34" charset="0"/>
                <a:ea typeface="汉仪雅酷黑 85W" panose="00020600040101010101" pitchFamily="34" charset="-122"/>
                <a:cs typeface="+mn-cs"/>
              </a:defRPr>
            </a:lvl1pPr>
            <a:lvl2pPr marL="68580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sz="1600" u="none" strike="noStrike" kern="1200" cap="none" spc="150" normalizeH="0" baseline="0">
                <a:solidFill>
                  <a:schemeClr val="lt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defRPr>
            </a:lvl2pPr>
            <a:lvl3pPr marL="114300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sz="1600" u="none" strike="noStrike" kern="1200" cap="none" spc="150" normalizeH="0" baseline="0">
                <a:solidFill>
                  <a:schemeClr val="lt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defRPr>
            </a:lvl3pPr>
            <a:lvl4pPr marL="160020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sz="1600" u="none" strike="noStrike" kern="1200" cap="none" spc="150" normalizeH="0" baseline="0">
                <a:solidFill>
                  <a:schemeClr val="lt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defRPr>
            </a:lvl4pPr>
            <a:lvl5pPr marL="205740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sz="1600" u="none" strike="noStrike" kern="1200" cap="none" spc="150" normalizeH="0" baseline="0">
                <a:solidFill>
                  <a:schemeClr val="lt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dirty="0">
                <a:sym typeface="+mn-ea"/>
              </a:rPr>
              <a:t>单击此处添加文本</a:t>
            </a:r>
            <a:endParaRPr dirty="0">
              <a:sym typeface="+mn-ea"/>
            </a:endParaRPr>
          </a:p>
        </p:txBody>
      </p:sp>
      <p:sp>
        <p:nvSpPr>
          <p:cNvPr id="11" name="日期占位符 10"/>
          <p:cNvSpPr>
            <a:spLocks noGrp="1"/>
          </p:cNvSpPr>
          <p:nvPr>
            <p:ph type="dt" sz="half" idx="10"/>
            <p:custDataLst>
              <p:tags r:id="rId8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2" name="页脚占位符 11"/>
          <p:cNvSpPr>
            <a:spLocks noGrp="1"/>
          </p:cNvSpPr>
          <p:nvPr>
            <p:ph type="ftr" sz="quarter" idx="11"/>
            <p:custDataLst>
              <p:tags r:id="rId9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3" name="灯片编号占位符 12"/>
          <p:cNvSpPr>
            <a:spLocks noGrp="1"/>
          </p:cNvSpPr>
          <p:nvPr>
            <p:ph type="sldNum" sz="quarter" idx="12"/>
            <p:custDataLst>
              <p:tags r:id="rId10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通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图片 19" descr="C:\Users\Administrator\Desktop\立体风ppt-12.png立体风ppt-12"/>
          <p:cNvPicPr/>
          <p:nvPr>
            <p:custDataLst>
              <p:tags r:id="rId2"/>
            </p:custDataLst>
          </p:nvPr>
        </p:nvPicPr>
        <p:blipFill>
          <a:blip r:embed="rId3"/>
          <a:srcRect/>
          <a:stretch>
            <a:fillRect/>
          </a:stretch>
        </p:blipFill>
        <p:spPr>
          <a:xfrm>
            <a:off x="-158" y="1"/>
            <a:ext cx="1275786" cy="1325880"/>
          </a:xfrm>
          <a:prstGeom prst="rect">
            <a:avLst/>
          </a:prstGeom>
        </p:spPr>
      </p:pic>
      <p:pic>
        <p:nvPicPr>
          <p:cNvPr id="6" name="图片 5" descr="C:\Users\Administrator\Desktop\立体风ppt-13.png立体风ppt-13"/>
          <p:cNvPicPr/>
          <p:nvPr>
            <p:custDataLst>
              <p:tags r:id="rId4"/>
            </p:custDataLst>
          </p:nvPr>
        </p:nvPicPr>
        <p:blipFill>
          <a:blip r:embed="rId5"/>
          <a:srcRect/>
          <a:stretch>
            <a:fillRect/>
          </a:stretch>
        </p:blipFill>
        <p:spPr>
          <a:xfrm>
            <a:off x="10637520" y="0"/>
            <a:ext cx="1555750" cy="1556660"/>
          </a:xfrm>
          <a:prstGeom prst="rect">
            <a:avLst/>
          </a:prstGeom>
        </p:spPr>
      </p:pic>
      <p:pic>
        <p:nvPicPr>
          <p:cNvPr id="7" name="图片 6" descr="立体风ppt-15"/>
          <p:cNvPicPr/>
          <p:nvPr>
            <p:custDataLst>
              <p:tags r:id="rId6"/>
            </p:custDataLst>
          </p:nvPr>
        </p:nvPicPr>
        <p:blipFill>
          <a:blip r:embed="rId7"/>
          <a:srcRect t="-54092" r="-57651"/>
          <a:stretch>
            <a:fillRect/>
          </a:stretch>
        </p:blipFill>
        <p:spPr>
          <a:xfrm>
            <a:off x="6337223" y="5401029"/>
            <a:ext cx="1921348" cy="1456654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  <p:custDataLst>
              <p:tags r:id="rId8"/>
            </p:custDataLst>
          </p:nvPr>
        </p:nvSpPr>
        <p:spPr/>
        <p:txBody>
          <a:bodyPr/>
          <a:lstStyle>
            <a:lvl1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汉仪雅酷黑 85W" panose="00020600040101010101" pitchFamily="34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10" name="日期占位符 9"/>
          <p:cNvSpPr>
            <a:spLocks noGrp="1"/>
          </p:cNvSpPr>
          <p:nvPr>
            <p:ph type="dt" sz="half" idx="10"/>
            <p:custDataLst>
              <p:tags r:id="rId9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2" name="页脚占位符 11"/>
          <p:cNvSpPr>
            <a:spLocks noGrp="1"/>
          </p:cNvSpPr>
          <p:nvPr>
            <p:ph type="ftr" sz="quarter" idx="11"/>
            <p:custDataLst>
              <p:tags r:id="rId10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3" name="灯片编号占位符 12"/>
          <p:cNvSpPr>
            <a:spLocks noGrp="1"/>
          </p:cNvSpPr>
          <p:nvPr>
            <p:ph type="sldNum" sz="quarter" idx="12"/>
            <p:custDataLst>
              <p:tags r:id="rId11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相框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>
            <p:custDataLst>
              <p:tags r:id="rId2"/>
            </p:custDataLst>
          </p:nvPr>
        </p:nvSpPr>
        <p:spPr>
          <a:xfrm>
            <a:off x="293594" y="304200"/>
            <a:ext cx="11606400" cy="62496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pic>
        <p:nvPicPr>
          <p:cNvPr id="20" name="图片 19" descr="C:\Users\Administrator\Desktop\立体风ppt-12.png立体风ppt-12"/>
          <p:cNvPicPr/>
          <p:nvPr>
            <p:custDataLst>
              <p:tags r:id="rId3"/>
            </p:custDataLst>
          </p:nvPr>
        </p:nvPicPr>
        <p:blipFill>
          <a:blip r:embed="rId4"/>
          <a:srcRect/>
          <a:stretch>
            <a:fillRect/>
          </a:stretch>
        </p:blipFill>
        <p:spPr>
          <a:xfrm>
            <a:off x="-159" y="0"/>
            <a:ext cx="1873047" cy="1946593"/>
          </a:xfrm>
          <a:prstGeom prst="rect">
            <a:avLst/>
          </a:prstGeom>
        </p:spPr>
      </p:pic>
      <p:pic>
        <p:nvPicPr>
          <p:cNvPr id="9" name="图片 8" descr="C:\Users\Administrator\Desktop\立体风ppt-13.png立体风ppt-13"/>
          <p:cNvPicPr/>
          <p:nvPr>
            <p:custDataLst>
              <p:tags r:id="rId5"/>
            </p:custDataLst>
          </p:nvPr>
        </p:nvPicPr>
        <p:blipFill>
          <a:blip r:embed="rId6"/>
          <a:srcRect/>
          <a:stretch>
            <a:fillRect/>
          </a:stretch>
        </p:blipFill>
        <p:spPr>
          <a:xfrm>
            <a:off x="10746158" y="0"/>
            <a:ext cx="1446954" cy="1447800"/>
          </a:xfrm>
          <a:prstGeom prst="rect">
            <a:avLst/>
          </a:prstGeom>
        </p:spPr>
      </p:pic>
      <p:pic>
        <p:nvPicPr>
          <p:cNvPr id="8" name="图片 7" descr="立体风ppt-15"/>
          <p:cNvPicPr/>
          <p:nvPr>
            <p:custDataLst>
              <p:tags r:id="rId7"/>
            </p:custDataLst>
          </p:nvPr>
        </p:nvPicPr>
        <p:blipFill>
          <a:blip r:embed="rId8"/>
          <a:srcRect t="-54092" r="-57651"/>
          <a:stretch>
            <a:fillRect/>
          </a:stretch>
        </p:blipFill>
        <p:spPr>
          <a:xfrm>
            <a:off x="6337223" y="5401029"/>
            <a:ext cx="1921348" cy="1456654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9"/>
            </p:custDataLst>
          </p:nvPr>
        </p:nvSpPr>
        <p:spPr>
          <a:xfrm>
            <a:off x="1281600" y="1249200"/>
            <a:ext cx="9626400" cy="723600"/>
          </a:xfrm>
        </p:spPr>
        <p:txBody>
          <a:bodyPr anchor="ctr"/>
          <a:lstStyle>
            <a:lvl1pPr>
              <a:defRPr sz="3200" baseline="0">
                <a:solidFill>
                  <a:schemeClr val="bg1"/>
                </a:solidFill>
                <a:latin typeface="Arial" panose="020B0604020202020204" pitchFamily="34" charset="0"/>
                <a:ea typeface="汉仪雅酷黑 85W" panose="00020600040101010101" pitchFamily="34" charset="-122"/>
              </a:defRPr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10"/>
            </p:custDataLst>
          </p:nvPr>
        </p:nvSpPr>
        <p:spPr>
          <a:xfrm>
            <a:off x="1281113" y="2163600"/>
            <a:ext cx="9626600" cy="3445200"/>
          </a:xfrm>
        </p:spPr>
        <p:txBody>
          <a:bodyPr/>
          <a:lstStyle>
            <a:lvl1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汉仪雅酷黑 55W" panose="00020600040101010101" pitchFamily="34" charset="-122"/>
              </a:defRPr>
            </a:lvl1pPr>
            <a:lvl2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汉仪雅酷黑 55W" panose="00020600040101010101" pitchFamily="34" charset="-122"/>
              </a:defRPr>
            </a:lvl2pPr>
            <a:lvl3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汉仪雅酷黑 55W" panose="00020600040101010101" pitchFamily="34" charset="-122"/>
              </a:defRPr>
            </a:lvl3pPr>
            <a:lvl4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汉仪雅酷黑 55W" panose="00020600040101010101" pitchFamily="34" charset="-122"/>
              </a:defRPr>
            </a:lvl4pPr>
            <a:lvl5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汉仪雅酷黑 55W" panose="00020600040101010101" pitchFamily="3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11" name="日期占位符 10"/>
          <p:cNvSpPr>
            <a:spLocks noGrp="1"/>
          </p:cNvSpPr>
          <p:nvPr>
            <p:ph type="dt" sz="half" idx="14"/>
            <p:custDataLst>
              <p:tags r:id="rId1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2" name="页脚占位符 11"/>
          <p:cNvSpPr>
            <a:spLocks noGrp="1"/>
          </p:cNvSpPr>
          <p:nvPr>
            <p:ph type="ftr" sz="quarter" idx="15"/>
            <p:custDataLst>
              <p:tags r:id="rId12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3" name="灯片编号占位符 12"/>
          <p:cNvSpPr>
            <a:spLocks noGrp="1"/>
          </p:cNvSpPr>
          <p:nvPr>
            <p:ph type="sldNum" sz="quarter" idx="16"/>
            <p:custDataLst>
              <p:tags r:id="rId1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左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>
            <p:custDataLst>
              <p:tags r:id="rId2"/>
            </p:custDataLst>
          </p:nvPr>
        </p:nvSpPr>
        <p:spPr>
          <a:xfrm>
            <a:off x="0" y="0"/>
            <a:ext cx="4823460" cy="6866255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altLang="zh-CN" dirty="0">
              <a:solidFill>
                <a:schemeClr val="lt1"/>
              </a:solidFill>
              <a:sym typeface="+mn-ea"/>
            </a:endParaRPr>
          </a:p>
        </p:txBody>
      </p:sp>
      <p:pic>
        <p:nvPicPr>
          <p:cNvPr id="6" name="图片 5" descr="C:\Users\Administrator\Desktop\立体风ppt-13.png立体风ppt-13"/>
          <p:cNvPicPr/>
          <p:nvPr>
            <p:custDataLst>
              <p:tags r:id="rId3"/>
            </p:custDataLst>
          </p:nvPr>
        </p:nvPicPr>
        <p:blipFill>
          <a:blip r:embed="rId4"/>
          <a:srcRect/>
          <a:stretch>
            <a:fillRect/>
          </a:stretch>
        </p:blipFill>
        <p:spPr>
          <a:xfrm>
            <a:off x="10393680" y="0"/>
            <a:ext cx="1799590" cy="1800642"/>
          </a:xfrm>
          <a:prstGeom prst="rect">
            <a:avLst/>
          </a:prstGeom>
        </p:spPr>
      </p:pic>
      <p:pic>
        <p:nvPicPr>
          <p:cNvPr id="11" name="图片 10" descr="C:\Users\Administrator\Desktop\立体风ppt-12.png立体风ppt-12"/>
          <p:cNvPicPr/>
          <p:nvPr userDrawn="1">
            <p:custDataLst>
              <p:tags r:id="rId5"/>
            </p:custDataLst>
          </p:nvPr>
        </p:nvPicPr>
        <p:blipFill>
          <a:blip r:embed="rId6"/>
          <a:srcRect/>
          <a:stretch>
            <a:fillRect/>
          </a:stretch>
        </p:blipFill>
        <p:spPr>
          <a:xfrm>
            <a:off x="-158" y="1"/>
            <a:ext cx="1913679" cy="198882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7"/>
            </p:custDataLst>
          </p:nvPr>
        </p:nvSpPr>
        <p:spPr>
          <a:xfrm>
            <a:off x="583200" y="770400"/>
            <a:ext cx="3960000" cy="882000"/>
          </a:xfrm>
        </p:spPr>
        <p:txBody>
          <a:bodyPr anchor="ctr" anchorCtr="0"/>
          <a:lstStyle>
            <a:lvl1pPr>
              <a:defRPr sz="3600" baseline="0">
                <a:solidFill>
                  <a:schemeClr val="bg1"/>
                </a:solidFill>
                <a:latin typeface="Arial" panose="020B0604020202020204" pitchFamily="34" charset="0"/>
                <a:ea typeface="汉仪雅酷黑 85W" panose="00020600040101010101" pitchFamily="34" charset="-122"/>
              </a:defRPr>
            </a:lvl1pPr>
          </a:lstStyle>
          <a:p>
            <a:r>
              <a:rPr lang="zh-CN" altLang="en-US" dirty="0"/>
              <a:t>单击编辑标题</a:t>
            </a:r>
            <a:endParaRPr lang="zh-CN" altLang="en-US" dirty="0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8"/>
            </p:custDataLst>
          </p:nvPr>
        </p:nvSpPr>
        <p:spPr>
          <a:xfrm>
            <a:off x="586800" y="1764000"/>
            <a:ext cx="3956400" cy="4093200"/>
          </a:xfrm>
        </p:spPr>
        <p:txBody>
          <a:bodyPr/>
          <a:lstStyle>
            <a:lvl1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汉仪雅酷黑 55W" panose="00020600040101010101" pitchFamily="34" charset="-122"/>
              </a:defRPr>
            </a:lvl1pPr>
            <a:lvl2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汉仪雅酷黑 55W" panose="00020600040101010101" pitchFamily="34" charset="-122"/>
              </a:defRPr>
            </a:lvl2pPr>
            <a:lvl3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汉仪雅酷黑 55W" panose="00020600040101010101" pitchFamily="34" charset="-122"/>
              </a:defRPr>
            </a:lvl3pPr>
            <a:lvl4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汉仪雅酷黑 55W" panose="00020600040101010101" pitchFamily="34" charset="-122"/>
              </a:defRPr>
            </a:lvl4pPr>
            <a:lvl5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汉仪雅酷黑 55W" panose="00020600040101010101" pitchFamily="3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9" name="内容占位符 8"/>
          <p:cNvSpPr>
            <a:spLocks noGrp="1"/>
          </p:cNvSpPr>
          <p:nvPr>
            <p:ph sz="quarter" idx="14"/>
            <p:custDataLst>
              <p:tags r:id="rId9"/>
            </p:custDataLst>
          </p:nvPr>
        </p:nvSpPr>
        <p:spPr>
          <a:xfrm>
            <a:off x="5101200" y="769938"/>
            <a:ext cx="6480000" cy="5087937"/>
          </a:xfrm>
        </p:spPr>
        <p:txBody>
          <a:bodyPr/>
          <a:lstStyle>
            <a:lvl1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汉仪雅酷黑 55W" panose="00020600040101010101" pitchFamily="34" charset="-122"/>
              </a:defRPr>
            </a:lvl1pPr>
            <a:lvl2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汉仪雅酷黑 55W" panose="00020600040101010101" pitchFamily="34" charset="-122"/>
              </a:defRPr>
            </a:lvl2pPr>
            <a:lvl3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汉仪雅酷黑 55W" panose="00020600040101010101" pitchFamily="34" charset="-122"/>
              </a:defRPr>
            </a:lvl3pPr>
            <a:lvl4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汉仪雅酷黑 55W" panose="00020600040101010101" pitchFamily="34" charset="-122"/>
              </a:defRPr>
            </a:lvl4pPr>
            <a:lvl5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汉仪雅酷黑 55W" panose="00020600040101010101" pitchFamily="3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12" name="日期占位符 11"/>
          <p:cNvSpPr>
            <a:spLocks noGrp="1"/>
          </p:cNvSpPr>
          <p:nvPr>
            <p:ph type="dt" sz="half" idx="15"/>
            <p:custDataLst>
              <p:tags r:id="rId10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3" name="页脚占位符 12"/>
          <p:cNvSpPr>
            <a:spLocks noGrp="1"/>
          </p:cNvSpPr>
          <p:nvPr>
            <p:ph type="ftr" sz="quarter" idx="16"/>
            <p:custDataLst>
              <p:tags r:id="rId11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4" name="灯片编号占位符 13"/>
          <p:cNvSpPr>
            <a:spLocks noGrp="1"/>
          </p:cNvSpPr>
          <p:nvPr>
            <p:ph type="sldNum" sz="quarter" idx="17"/>
            <p:custDataLst>
              <p:tags r:id="rId12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上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>
            <p:custDataLst>
              <p:tags r:id="rId2"/>
            </p:custDataLst>
          </p:nvPr>
        </p:nvSpPr>
        <p:spPr>
          <a:xfrm>
            <a:off x="159" y="0"/>
            <a:ext cx="12192000" cy="2664000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altLang="zh-CN">
              <a:solidFill>
                <a:schemeClr val="lt1"/>
              </a:solidFill>
              <a:sym typeface="+mn-ea"/>
            </a:endParaRPr>
          </a:p>
        </p:txBody>
      </p:sp>
      <p:pic>
        <p:nvPicPr>
          <p:cNvPr id="11" name="图片 10" descr="C:\Users\Administrator\Desktop\立体风ppt-13.png立体风ppt-13"/>
          <p:cNvPicPr/>
          <p:nvPr userDrawn="1">
            <p:custDataLst>
              <p:tags r:id="rId3"/>
            </p:custDataLst>
          </p:nvPr>
        </p:nvPicPr>
        <p:blipFill>
          <a:blip r:embed="rId4"/>
          <a:srcRect/>
          <a:stretch>
            <a:fillRect/>
          </a:stretch>
        </p:blipFill>
        <p:spPr>
          <a:xfrm flipV="1">
            <a:off x="10543622" y="5198400"/>
            <a:ext cx="1649635" cy="1650600"/>
          </a:xfrm>
          <a:prstGeom prst="rect">
            <a:avLst/>
          </a:prstGeom>
        </p:spPr>
      </p:pic>
      <p:pic>
        <p:nvPicPr>
          <p:cNvPr id="12" name="图片 11" descr="C:\Users\Administrator\Desktop\立体风ppt-12.png立体风ppt-12"/>
          <p:cNvPicPr/>
          <p:nvPr userDrawn="1">
            <p:custDataLst>
              <p:tags r:id="rId5"/>
            </p:custDataLst>
          </p:nvPr>
        </p:nvPicPr>
        <p:blipFill>
          <a:blip r:embed="rId6"/>
          <a:srcRect/>
          <a:stretch>
            <a:fillRect/>
          </a:stretch>
        </p:blipFill>
        <p:spPr>
          <a:xfrm>
            <a:off x="-158" y="1"/>
            <a:ext cx="1913679" cy="198882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>
          <a:xfrm>
            <a:off x="612000" y="781200"/>
            <a:ext cx="10976400" cy="626400"/>
          </a:xfrm>
        </p:spPr>
        <p:txBody>
          <a:bodyPr anchor="ctr"/>
          <a:lstStyle>
            <a:lvl1pPr algn="ctr">
              <a:defRPr sz="3600" baseline="0">
                <a:solidFill>
                  <a:schemeClr val="bg1"/>
                </a:solidFill>
                <a:latin typeface="Arial" panose="020B0604020202020204" pitchFamily="34" charset="0"/>
                <a:ea typeface="汉仪雅酷黑 85W" panose="00020600040101010101" pitchFamily="34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8"/>
            </p:custDataLst>
          </p:nvPr>
        </p:nvSpPr>
        <p:spPr>
          <a:xfrm>
            <a:off x="612000" y="1659600"/>
            <a:ext cx="10975975" cy="828000"/>
          </a:xfrm>
        </p:spPr>
        <p:txBody>
          <a:bodyPr/>
          <a:lstStyle>
            <a:lvl1pPr algn="ctr">
              <a:defRPr baseline="0">
                <a:solidFill>
                  <a:schemeClr val="bg1"/>
                </a:solidFill>
                <a:latin typeface="Arial" panose="020B0604020202020204" pitchFamily="34" charset="0"/>
                <a:ea typeface="汉仪雅酷黑 55W" panose="00020600040101010101" pitchFamily="3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9" name="内容占位符 8"/>
          <p:cNvSpPr>
            <a:spLocks noGrp="1"/>
          </p:cNvSpPr>
          <p:nvPr>
            <p:ph sz="quarter" idx="14"/>
            <p:custDataLst>
              <p:tags r:id="rId9"/>
            </p:custDataLst>
          </p:nvPr>
        </p:nvSpPr>
        <p:spPr>
          <a:xfrm>
            <a:off x="612775" y="2808000"/>
            <a:ext cx="10965600" cy="3430800"/>
          </a:xfrm>
        </p:spPr>
        <p:txBody>
          <a:bodyPr/>
          <a:lstStyle>
            <a:lvl1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汉仪雅酷黑 55W" panose="00020600040101010101" pitchFamily="34" charset="-122"/>
              </a:defRPr>
            </a:lvl1pPr>
            <a:lvl2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汉仪雅酷黑 55W" panose="00020600040101010101" pitchFamily="34" charset="-122"/>
              </a:defRPr>
            </a:lvl2pPr>
            <a:lvl3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汉仪雅酷黑 55W" panose="00020600040101010101" pitchFamily="34" charset="-122"/>
              </a:defRPr>
            </a:lvl3pPr>
            <a:lvl4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汉仪雅酷黑 55W" panose="00020600040101010101" pitchFamily="34" charset="-122"/>
              </a:defRPr>
            </a:lvl4pPr>
            <a:lvl5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汉仪雅酷黑 55W" panose="00020600040101010101" pitchFamily="3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13" name="日期占位符 12"/>
          <p:cNvSpPr>
            <a:spLocks noGrp="1"/>
          </p:cNvSpPr>
          <p:nvPr>
            <p:ph type="dt" sz="half" idx="15"/>
            <p:custDataLst>
              <p:tags r:id="rId10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4" name="页脚占位符 13"/>
          <p:cNvSpPr>
            <a:spLocks noGrp="1"/>
          </p:cNvSpPr>
          <p:nvPr>
            <p:ph type="ftr" sz="quarter" idx="16"/>
            <p:custDataLst>
              <p:tags r:id="rId11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5" name="灯片编号占位符 14"/>
          <p:cNvSpPr>
            <a:spLocks noGrp="1"/>
          </p:cNvSpPr>
          <p:nvPr>
            <p:ph type="sldNum" sz="quarter" idx="17"/>
            <p:custDataLst>
              <p:tags r:id="rId12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下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>
            <p:custDataLst>
              <p:tags r:id="rId2"/>
            </p:custDataLst>
          </p:nvPr>
        </p:nvSpPr>
        <p:spPr>
          <a:xfrm>
            <a:off x="-6350" y="5029200"/>
            <a:ext cx="12200890" cy="1828800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altLang="zh-CN">
              <a:solidFill>
                <a:schemeClr val="lt1"/>
              </a:solidFill>
              <a:sym typeface="+mn-ea"/>
            </a:endParaRPr>
          </a:p>
        </p:txBody>
      </p:sp>
      <p:pic>
        <p:nvPicPr>
          <p:cNvPr id="6" name="图片 5" descr="C:\Users\Administrator\Desktop\立体风ppt-13.png立体风ppt-13"/>
          <p:cNvPicPr/>
          <p:nvPr>
            <p:custDataLst>
              <p:tags r:id="rId3"/>
            </p:custDataLst>
          </p:nvPr>
        </p:nvPicPr>
        <p:blipFill>
          <a:blip r:embed="rId4"/>
          <a:srcRect/>
          <a:stretch>
            <a:fillRect/>
          </a:stretch>
        </p:blipFill>
        <p:spPr>
          <a:xfrm>
            <a:off x="10393680" y="0"/>
            <a:ext cx="1799590" cy="1800642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  <p:custDataLst>
              <p:tags r:id="rId5"/>
            </p:custDataLst>
          </p:nvPr>
        </p:nvSpPr>
        <p:spPr>
          <a:xfrm>
            <a:off x="604800" y="669600"/>
            <a:ext cx="10976400" cy="565200"/>
          </a:xfrm>
        </p:spPr>
        <p:txBody>
          <a:bodyPr anchor="ctr" anchorCtr="0"/>
          <a:lstStyle>
            <a:lvl1pPr algn="ctr">
              <a:defRPr sz="3200" baseline="0">
                <a:solidFill>
                  <a:schemeClr val="bg1"/>
                </a:solidFill>
                <a:latin typeface="Arial" panose="020B0604020202020204" pitchFamily="34" charset="0"/>
                <a:ea typeface="汉仪雅酷黑 85W" panose="00020600040101010101" pitchFamily="34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6"/>
            </p:custDataLst>
          </p:nvPr>
        </p:nvSpPr>
        <p:spPr>
          <a:xfrm>
            <a:off x="604837" y="1681200"/>
            <a:ext cx="10990800" cy="3211200"/>
          </a:xfrm>
        </p:spPr>
        <p:txBody>
          <a:bodyPr/>
          <a:lstStyle>
            <a:lvl1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汉仪雅酷黑 55W" panose="00020600040101010101" pitchFamily="34" charset="-122"/>
              </a:defRPr>
            </a:lvl1pPr>
            <a:lvl2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汉仪雅酷黑 55W" panose="00020600040101010101" pitchFamily="34" charset="-122"/>
              </a:defRPr>
            </a:lvl2pPr>
            <a:lvl3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汉仪雅酷黑 55W" panose="00020600040101010101" pitchFamily="34" charset="-122"/>
              </a:defRPr>
            </a:lvl3pPr>
            <a:lvl4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汉仪雅酷黑 55W" panose="00020600040101010101" pitchFamily="34" charset="-122"/>
              </a:defRPr>
            </a:lvl4pPr>
            <a:lvl5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汉仪雅酷黑 55W" panose="00020600040101010101" pitchFamily="3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9" name="文本占位符 8"/>
          <p:cNvSpPr>
            <a:spLocks noGrp="1"/>
          </p:cNvSpPr>
          <p:nvPr>
            <p:ph type="body" sz="quarter" idx="14"/>
            <p:custDataLst>
              <p:tags r:id="rId7"/>
            </p:custDataLst>
          </p:nvPr>
        </p:nvSpPr>
        <p:spPr>
          <a:xfrm>
            <a:off x="594000" y="5180400"/>
            <a:ext cx="11001600" cy="1011600"/>
          </a:xfrm>
        </p:spPr>
        <p:txBody>
          <a:bodyPr/>
          <a:lstStyle>
            <a:lvl1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汉仪雅酷黑 55W" panose="00020600040101010101" pitchFamily="3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11" name="日期占位符 10"/>
          <p:cNvSpPr>
            <a:spLocks noGrp="1"/>
          </p:cNvSpPr>
          <p:nvPr>
            <p:ph type="dt" sz="half" idx="15"/>
            <p:custDataLst>
              <p:tags r:id="rId8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2" name="页脚占位符 11"/>
          <p:cNvSpPr>
            <a:spLocks noGrp="1"/>
          </p:cNvSpPr>
          <p:nvPr>
            <p:ph type="ftr" sz="quarter" idx="16"/>
            <p:custDataLst>
              <p:tags r:id="rId9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3" name="灯片编号占位符 12"/>
          <p:cNvSpPr>
            <a:spLocks noGrp="1"/>
          </p:cNvSpPr>
          <p:nvPr>
            <p:ph type="sldNum" sz="quarter" idx="17"/>
            <p:custDataLst>
              <p:tags r:id="rId10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导航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>
            <p:custDataLst>
              <p:tags r:id="rId2"/>
            </p:custDataLst>
          </p:nvPr>
        </p:nvSpPr>
        <p:spPr>
          <a:xfrm>
            <a:off x="1429" y="0"/>
            <a:ext cx="12192000" cy="914400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altLang="zh-CN">
              <a:solidFill>
                <a:schemeClr val="lt1"/>
              </a:solidFill>
              <a:sym typeface="+mn-ea"/>
            </a:endParaRPr>
          </a:p>
        </p:txBody>
      </p:sp>
      <p:pic>
        <p:nvPicPr>
          <p:cNvPr id="14" name="图片 13" descr="C:\Users\Administrator\Desktop\立体风ppt-13.png立体风ppt-13"/>
          <p:cNvPicPr/>
          <p:nvPr userDrawn="1">
            <p:custDataLst>
              <p:tags r:id="rId3"/>
            </p:custDataLst>
          </p:nvPr>
        </p:nvPicPr>
        <p:blipFill>
          <a:blip r:embed="rId4"/>
          <a:srcRect/>
          <a:stretch>
            <a:fillRect/>
          </a:stretch>
        </p:blipFill>
        <p:spPr>
          <a:xfrm flipV="1">
            <a:off x="10325100" y="4979748"/>
            <a:ext cx="1868158" cy="1869251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  <p:custDataLst>
              <p:tags r:id="rId5"/>
            </p:custDataLst>
          </p:nvPr>
        </p:nvSpPr>
        <p:spPr>
          <a:xfrm>
            <a:off x="579600" y="237600"/>
            <a:ext cx="11037600" cy="441964"/>
          </a:xfrm>
        </p:spPr>
        <p:txBody>
          <a:bodyPr/>
          <a:lstStyle>
            <a:lvl1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汉仪雅酷黑 85W" panose="00020600040101010101" pitchFamily="34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6"/>
            </p:custDataLst>
          </p:nvPr>
        </p:nvSpPr>
        <p:spPr>
          <a:xfrm>
            <a:off x="579600" y="1663200"/>
            <a:ext cx="5342400" cy="2894400"/>
          </a:xfrm>
        </p:spPr>
        <p:txBody>
          <a:bodyPr/>
          <a:lstStyle>
            <a:lvl1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汉仪雅酷黑 55W" panose="00020600040101010101" pitchFamily="34" charset="-122"/>
              </a:defRPr>
            </a:lvl1pPr>
            <a:lvl2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汉仪雅酷黑 55W" panose="00020600040101010101" pitchFamily="34" charset="-122"/>
              </a:defRPr>
            </a:lvl2pPr>
            <a:lvl3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汉仪雅酷黑 55W" panose="00020600040101010101" pitchFamily="34" charset="-122"/>
              </a:defRPr>
            </a:lvl3pPr>
            <a:lvl4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汉仪雅酷黑 55W" panose="00020600040101010101" pitchFamily="34" charset="-122"/>
              </a:defRPr>
            </a:lvl4pPr>
            <a:lvl5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汉仪雅酷黑 55W" panose="00020600040101010101" pitchFamily="3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9" name="内容占位符 8"/>
          <p:cNvSpPr>
            <a:spLocks noGrp="1"/>
          </p:cNvSpPr>
          <p:nvPr>
            <p:ph sz="quarter" idx="14"/>
            <p:custDataLst>
              <p:tags r:id="rId7"/>
            </p:custDataLst>
          </p:nvPr>
        </p:nvSpPr>
        <p:spPr>
          <a:xfrm>
            <a:off x="6242400" y="1663200"/>
            <a:ext cx="5367600" cy="2894400"/>
          </a:xfrm>
        </p:spPr>
        <p:txBody>
          <a:bodyPr/>
          <a:lstStyle>
            <a:lvl1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汉仪雅酷黑 55W" panose="00020600040101010101" pitchFamily="34" charset="-122"/>
              </a:defRPr>
            </a:lvl1pPr>
            <a:lvl2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汉仪雅酷黑 55W" panose="00020600040101010101" pitchFamily="34" charset="-122"/>
              </a:defRPr>
            </a:lvl2pPr>
            <a:lvl3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汉仪雅酷黑 55W" panose="00020600040101010101" pitchFamily="34" charset="-122"/>
              </a:defRPr>
            </a:lvl3pPr>
            <a:lvl4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汉仪雅酷黑 55W" panose="00020600040101010101" pitchFamily="34" charset="-122"/>
              </a:defRPr>
            </a:lvl4pPr>
            <a:lvl5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汉仪雅酷黑 55W" panose="00020600040101010101" pitchFamily="3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11" name="文本占位符 10"/>
          <p:cNvSpPr>
            <a:spLocks noGrp="1"/>
          </p:cNvSpPr>
          <p:nvPr>
            <p:ph type="body" sz="quarter" idx="15"/>
            <p:custDataLst>
              <p:tags r:id="rId8"/>
            </p:custDataLst>
          </p:nvPr>
        </p:nvSpPr>
        <p:spPr>
          <a:xfrm>
            <a:off x="572400" y="4816800"/>
            <a:ext cx="5342400" cy="781200"/>
          </a:xfrm>
        </p:spPr>
        <p:txBody>
          <a:bodyPr/>
          <a:lstStyle>
            <a:lvl1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汉仪雅酷黑 55W" panose="00020600040101010101" pitchFamily="3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13" name="文本占位符 12"/>
          <p:cNvSpPr>
            <a:spLocks noGrp="1"/>
          </p:cNvSpPr>
          <p:nvPr>
            <p:ph type="body" sz="quarter" idx="16"/>
            <p:custDataLst>
              <p:tags r:id="rId9"/>
            </p:custDataLst>
          </p:nvPr>
        </p:nvSpPr>
        <p:spPr>
          <a:xfrm>
            <a:off x="6253200" y="4813200"/>
            <a:ext cx="5367600" cy="781200"/>
          </a:xfrm>
        </p:spPr>
        <p:txBody>
          <a:bodyPr/>
          <a:lstStyle>
            <a:lvl1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汉仪雅酷黑 55W" panose="00020600040101010101" pitchFamily="3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12" name="日期占位符 11"/>
          <p:cNvSpPr>
            <a:spLocks noGrp="1"/>
          </p:cNvSpPr>
          <p:nvPr>
            <p:ph type="dt" sz="half" idx="17"/>
            <p:custDataLst>
              <p:tags r:id="rId10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5" name="页脚占位符 14"/>
          <p:cNvSpPr>
            <a:spLocks noGrp="1"/>
          </p:cNvSpPr>
          <p:nvPr>
            <p:ph type="ftr" sz="quarter" idx="18"/>
            <p:custDataLst>
              <p:tags r:id="rId11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6" name="灯片编号占位符 15"/>
          <p:cNvSpPr>
            <a:spLocks noGrp="1"/>
          </p:cNvSpPr>
          <p:nvPr>
            <p:ph type="sldNum" sz="quarter" idx="19"/>
            <p:custDataLst>
              <p:tags r:id="rId12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腰带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>
            <p:custDataLst>
              <p:tags r:id="rId2"/>
            </p:custDataLst>
          </p:nvPr>
        </p:nvSpPr>
        <p:spPr>
          <a:xfrm>
            <a:off x="1429" y="958590"/>
            <a:ext cx="12192000" cy="4939553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altLang="zh-CN">
              <a:solidFill>
                <a:schemeClr val="lt1"/>
              </a:solidFill>
              <a:sym typeface="+mn-ea"/>
            </a:endParaRPr>
          </a:p>
        </p:txBody>
      </p:sp>
      <p:pic>
        <p:nvPicPr>
          <p:cNvPr id="8" name="图片 7" descr="C:\Users\Administrator\Desktop\立体风ppt-13.png立体风ppt-13"/>
          <p:cNvPicPr/>
          <p:nvPr>
            <p:custDataLst>
              <p:tags r:id="rId3"/>
            </p:custDataLst>
          </p:nvPr>
        </p:nvPicPr>
        <p:blipFill>
          <a:blip r:embed="rId4"/>
          <a:srcRect/>
          <a:stretch>
            <a:fillRect/>
          </a:stretch>
        </p:blipFill>
        <p:spPr>
          <a:xfrm flipV="1">
            <a:off x="9807854" y="4462200"/>
            <a:ext cx="2385404" cy="2386800"/>
          </a:xfrm>
          <a:prstGeom prst="rect">
            <a:avLst/>
          </a:prstGeom>
        </p:spPr>
      </p:pic>
      <p:pic>
        <p:nvPicPr>
          <p:cNvPr id="11" name="图片 10" descr="C:\Users\Administrator\Desktop\立体风ppt-12.png立体风ppt-12"/>
          <p:cNvPicPr/>
          <p:nvPr userDrawn="1">
            <p:custDataLst>
              <p:tags r:id="rId5"/>
            </p:custDataLst>
          </p:nvPr>
        </p:nvPicPr>
        <p:blipFill>
          <a:blip r:embed="rId6"/>
          <a:srcRect/>
          <a:stretch>
            <a:fillRect/>
          </a:stretch>
        </p:blipFill>
        <p:spPr>
          <a:xfrm>
            <a:off x="-158" y="0"/>
            <a:ext cx="3013494" cy="3131819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7"/>
            </p:custDataLst>
          </p:nvPr>
        </p:nvSpPr>
        <p:spPr>
          <a:xfrm>
            <a:off x="1522800" y="1339200"/>
            <a:ext cx="9144000" cy="2386800"/>
          </a:xfrm>
        </p:spPr>
        <p:txBody>
          <a:bodyPr anchor="b"/>
          <a:lstStyle>
            <a:lvl1pPr algn="ctr">
              <a:defRPr sz="6000" baseline="0">
                <a:solidFill>
                  <a:schemeClr val="bg1"/>
                </a:solidFill>
                <a:latin typeface="Arial" panose="020B0604020202020204" pitchFamily="34" charset="0"/>
                <a:ea typeface="汉仪雅酷黑 85W" panose="00020600040101010101" pitchFamily="34" charset="-122"/>
              </a:defRPr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8"/>
            </p:custDataLst>
          </p:nvPr>
        </p:nvSpPr>
        <p:spPr>
          <a:xfrm>
            <a:off x="1522413" y="3862800"/>
            <a:ext cx="9144000" cy="1656000"/>
          </a:xfrm>
        </p:spPr>
        <p:txBody>
          <a:bodyPr/>
          <a:lstStyle>
            <a:lvl1pPr algn="ctr">
              <a:defRPr baseline="0">
                <a:solidFill>
                  <a:schemeClr val="bg1"/>
                </a:solidFill>
                <a:latin typeface="Arial" panose="020B0604020202020204" pitchFamily="34" charset="0"/>
                <a:ea typeface="汉仪雅酷黑 55W" panose="00020600040101010101" pitchFamily="3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12" name="日期占位符 11"/>
          <p:cNvSpPr>
            <a:spLocks noGrp="1"/>
          </p:cNvSpPr>
          <p:nvPr>
            <p:ph type="dt" sz="half" idx="14"/>
            <p:custDataLst>
              <p:tags r:id="rId9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3" name="页脚占位符 12"/>
          <p:cNvSpPr>
            <a:spLocks noGrp="1"/>
          </p:cNvSpPr>
          <p:nvPr>
            <p:ph type="ftr" sz="quarter" idx="15"/>
            <p:custDataLst>
              <p:tags r:id="rId10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4" name="灯片编号占位符 13"/>
          <p:cNvSpPr>
            <a:spLocks noGrp="1"/>
          </p:cNvSpPr>
          <p:nvPr>
            <p:ph type="sldNum" sz="quarter" idx="16"/>
            <p:custDataLst>
              <p:tags r:id="rId11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资源 2@2x"/>
          <p:cNvPicPr/>
          <p:nvPr>
            <p:custDataLst>
              <p:tags r:id="rId2"/>
            </p:custDataLst>
          </p:nvPr>
        </p:nvPicPr>
        <p:blipFill>
          <a:blip r:embed="rId3"/>
          <a:srcRect l="34930" t="-4405" r="7261" b="-18408"/>
          <a:stretch>
            <a:fillRect/>
          </a:stretch>
        </p:blipFill>
        <p:spPr>
          <a:xfrm>
            <a:off x="0" y="635"/>
            <a:ext cx="1728000" cy="1522165"/>
          </a:xfrm>
          <a:prstGeom prst="rect">
            <a:avLst/>
          </a:prstGeom>
        </p:spPr>
      </p:pic>
      <p:pic>
        <p:nvPicPr>
          <p:cNvPr id="5" name="图片 4" descr="资源 4@2x"/>
          <p:cNvPicPr/>
          <p:nvPr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0" y="5891294"/>
            <a:ext cx="893160" cy="966071"/>
          </a:xfrm>
          <a:prstGeom prst="rect">
            <a:avLst/>
          </a:prstGeom>
        </p:spPr>
      </p:pic>
      <p:pic>
        <p:nvPicPr>
          <p:cNvPr id="2" name="图片 1" descr="C:\Users\Administrator\Desktop\立体风ppt_画板 1 副本.png立体风ppt_画板 1 副本"/>
          <p:cNvPicPr>
            <a:picLocks noChangeAspect="1"/>
          </p:cNvPicPr>
          <p:nvPr>
            <p:custDataLst>
              <p:tags r:id="rId6"/>
            </p:custDataLst>
          </p:nvPr>
        </p:nvPicPr>
        <p:blipFill rotWithShape="1">
          <a:blip r:embed="rId7"/>
          <a:srcRect/>
          <a:stretch>
            <a:fillRect/>
          </a:stretch>
        </p:blipFill>
        <p:spPr>
          <a:xfrm>
            <a:off x="6536055" y="1188"/>
            <a:ext cx="5655932" cy="6856259"/>
          </a:xfrm>
          <a:prstGeom prst="rect">
            <a:avLst/>
          </a:prstGeom>
        </p:spPr>
      </p:pic>
      <p:sp>
        <p:nvSpPr>
          <p:cNvPr id="6" name="标题 1"/>
          <p:cNvSpPr>
            <a:spLocks noGrp="1"/>
          </p:cNvSpPr>
          <p:nvPr>
            <p:ph type="ctrTitle" idx="1" hasCustomPrompt="1"/>
            <p:custDataLst>
              <p:tags r:id="rId8"/>
            </p:custDataLst>
          </p:nvPr>
        </p:nvSpPr>
        <p:spPr>
          <a:xfrm>
            <a:off x="878085" y="2734916"/>
            <a:ext cx="5774175" cy="2560984"/>
          </a:xfrm>
          <a:noFill/>
        </p:spPr>
        <p:txBody>
          <a:bodyPr vert="horz" wrap="square" lIns="101600" tIns="38100" rIns="76200" bIns="38100" rtlCol="0" anchor="t" anchorCtr="0">
            <a:norm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kumimoji="0" lang="zh-CN" altLang="en-US" sz="7200" b="1" i="0" u="none" strike="noStrike" kern="1200" cap="none" spc="300" normalizeH="0" baseline="0" noProof="1" dirty="0">
                <a:solidFill>
                  <a:schemeClr val="lt1"/>
                </a:solidFill>
                <a:uFillTx/>
                <a:latin typeface="Arial" panose="020B0604020202020204" pitchFamily="34" charset="0"/>
                <a:ea typeface="汉仪雅酷黑 85W" panose="00020600040101010101" pitchFamily="34" charset="-122"/>
                <a:cs typeface="+mn-cs"/>
              </a:defRPr>
            </a:lvl1pPr>
          </a:lstStyle>
          <a:p>
            <a:pPr lvl="0"/>
            <a:r>
              <a:rPr dirty="0">
                <a:sym typeface="+mn-ea"/>
              </a:rPr>
              <a:t>编辑标题</a:t>
            </a:r>
            <a:endParaRPr dirty="0">
              <a:sym typeface="+mn-ea"/>
            </a:endParaRPr>
          </a:p>
        </p:txBody>
      </p:sp>
      <p:sp>
        <p:nvSpPr>
          <p:cNvPr id="8" name="文本占位符 3"/>
          <p:cNvSpPr>
            <a:spLocks noGrp="1"/>
          </p:cNvSpPr>
          <p:nvPr>
            <p:ph type="body" idx="3" hasCustomPrompt="1"/>
            <p:custDataLst>
              <p:tags r:id="rId9"/>
            </p:custDataLst>
          </p:nvPr>
        </p:nvSpPr>
        <p:spPr>
          <a:xfrm>
            <a:off x="878084" y="1562100"/>
            <a:ext cx="3358636" cy="886743"/>
          </a:xfrm>
          <a:noFill/>
        </p:spPr>
        <p:txBody>
          <a:bodyPr vert="horz" wrap="square" lIns="144000" tIns="0" rIns="82550" bIns="0" rtlCol="0" anchor="b" anchorCtr="0">
            <a:normAutofit/>
          </a:bodyPr>
          <a:lstStyle>
            <a:lvl1pPr marL="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defRPr kumimoji="0" lang="zh-CN" altLang="en-US" sz="4800" b="1" i="0" u="none" strike="noStrike" kern="1200" cap="none" spc="300" normalizeH="0" baseline="0" noProof="1" dirty="0" err="1">
                <a:solidFill>
                  <a:schemeClr val="lt1"/>
                </a:solidFill>
                <a:uFillTx/>
                <a:latin typeface="Arial" panose="020B0604020202020204" pitchFamily="34" charset="0"/>
                <a:ea typeface="汉仪雅酷黑 85W" panose="00020600040101010101" pitchFamily="34" charset="-122"/>
                <a:cs typeface="+mn-cs"/>
              </a:defRPr>
            </a:lvl1pPr>
            <a:lvl2pPr marL="68580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sz="1600" u="none" strike="noStrike" kern="1200" cap="none" spc="150" normalizeH="0" baseline="0">
                <a:solidFill>
                  <a:schemeClr val="lt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defRPr>
            </a:lvl2pPr>
            <a:lvl3pPr marL="114300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sz="1600" u="none" strike="noStrike" kern="1200" cap="none" spc="150" normalizeH="0" baseline="0">
                <a:solidFill>
                  <a:schemeClr val="lt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defRPr>
            </a:lvl3pPr>
            <a:lvl4pPr marL="160020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sz="1600" u="none" strike="noStrike" kern="1200" cap="none" spc="150" normalizeH="0" baseline="0">
                <a:solidFill>
                  <a:schemeClr val="lt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defRPr>
            </a:lvl4pPr>
            <a:lvl5pPr marL="205740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sz="1600" u="none" strike="noStrike" kern="1200" cap="none" spc="150" normalizeH="0" baseline="0">
                <a:solidFill>
                  <a:schemeClr val="lt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dirty="0">
                <a:sym typeface="+mn-ea"/>
              </a:rPr>
              <a:t>添加文本</a:t>
            </a:r>
            <a:endParaRPr dirty="0">
              <a:sym typeface="+mn-ea"/>
            </a:endParaRPr>
          </a:p>
        </p:txBody>
      </p:sp>
      <p:sp>
        <p:nvSpPr>
          <p:cNvPr id="9" name="日期占位符 8"/>
          <p:cNvSpPr>
            <a:spLocks noGrp="1"/>
          </p:cNvSpPr>
          <p:nvPr>
            <p:ph type="dt" sz="half" idx="10"/>
            <p:custDataLst>
              <p:tags r:id="rId10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0" name="页脚占位符 9"/>
          <p:cNvSpPr>
            <a:spLocks noGrp="1"/>
          </p:cNvSpPr>
          <p:nvPr>
            <p:ph type="ftr" sz="quarter" idx="11"/>
            <p:custDataLst>
              <p:tags r:id="rId11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1" name="灯片编号占位符 10"/>
          <p:cNvSpPr>
            <a:spLocks noGrp="1"/>
          </p:cNvSpPr>
          <p:nvPr>
            <p:ph type="sldNum" sz="quarter" idx="12"/>
            <p:custDataLst>
              <p:tags r:id="rId12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图片 19" descr="C:\Users\Administrator\Desktop\立体风ppt-12.png立体风ppt-12"/>
          <p:cNvPicPr/>
          <p:nvPr>
            <p:custDataLst>
              <p:tags r:id="rId2"/>
            </p:custDataLst>
          </p:nvPr>
        </p:nvPicPr>
        <p:blipFill>
          <a:blip r:embed="rId3"/>
          <a:srcRect/>
          <a:stretch>
            <a:fillRect/>
          </a:stretch>
        </p:blipFill>
        <p:spPr>
          <a:xfrm>
            <a:off x="-159" y="0"/>
            <a:ext cx="1873047" cy="1946593"/>
          </a:xfrm>
          <a:prstGeom prst="rect">
            <a:avLst/>
          </a:prstGeom>
        </p:spPr>
      </p:pic>
      <p:pic>
        <p:nvPicPr>
          <p:cNvPr id="9" name="图片 8" descr="C:\Users\Administrator\Desktop\立体风ppt-13.png立体风ppt-13"/>
          <p:cNvPicPr/>
          <p:nvPr userDrawn="1">
            <p:custDataLst>
              <p:tags r:id="rId4"/>
            </p:custDataLst>
          </p:nvPr>
        </p:nvPicPr>
        <p:blipFill>
          <a:blip r:embed="rId5"/>
          <a:srcRect/>
          <a:stretch>
            <a:fillRect/>
          </a:stretch>
        </p:blipFill>
        <p:spPr>
          <a:xfrm>
            <a:off x="10746316" y="0"/>
            <a:ext cx="1446954" cy="1447800"/>
          </a:xfrm>
          <a:prstGeom prst="rect">
            <a:avLst/>
          </a:prstGeom>
        </p:spPr>
      </p:pic>
      <p:pic>
        <p:nvPicPr>
          <p:cNvPr id="7" name="图片 6" descr="立体风ppt-15"/>
          <p:cNvPicPr/>
          <p:nvPr>
            <p:custDataLst>
              <p:tags r:id="rId6"/>
            </p:custDataLst>
          </p:nvPr>
        </p:nvPicPr>
        <p:blipFill>
          <a:blip r:embed="rId7"/>
          <a:srcRect t="-54092" r="-57651"/>
          <a:stretch>
            <a:fillRect/>
          </a:stretch>
        </p:blipFill>
        <p:spPr>
          <a:xfrm>
            <a:off x="6337223" y="5401029"/>
            <a:ext cx="1921348" cy="1456654"/>
          </a:xfrm>
          <a:prstGeom prst="rect">
            <a:avLst/>
          </a:prstGeom>
        </p:spPr>
      </p:pic>
      <p:pic>
        <p:nvPicPr>
          <p:cNvPr id="8" name="图片 7" descr="00000"/>
          <p:cNvPicPr/>
          <p:nvPr>
            <p:custDataLst>
              <p:tags r:id="rId8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632791" y="381000"/>
            <a:ext cx="10927053" cy="6014114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  <p:custDataLst>
              <p:tags r:id="rId10"/>
            </p:custDataLst>
          </p:nvPr>
        </p:nvSpPr>
        <p:spPr>
          <a:xfrm>
            <a:off x="669882" y="443234"/>
            <a:ext cx="10852237" cy="441964"/>
          </a:xfrm>
        </p:spPr>
        <p:txBody>
          <a:bodyPr vert="horz" lIns="90170" tIns="46990" rIns="90170" bIns="46990" rtlCol="0" anchor="ctr" anchorCtr="0">
            <a:no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汉仪雅酷黑 85W" panose="00020600040101010101" pitchFamily="34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11"/>
            </p:custDataLst>
          </p:nvPr>
        </p:nvSpPr>
        <p:spPr>
          <a:xfrm>
            <a:off x="669882" y="952508"/>
            <a:ext cx="10852237" cy="5388907"/>
          </a:xfrm>
        </p:spPr>
        <p:txBody>
          <a:bodyPr vert="horz" lIns="90170" tIns="46990" rIns="90170" bIns="4699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汉仪雅酷黑 55W" panose="00020600040101010101" pitchFamily="3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汉仪雅酷黑 55W" panose="00020600040101010101" pitchFamily="34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汉仪雅酷黑 55W" panose="00020600040101010101" pitchFamily="34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汉仪雅酷黑 55W" panose="00020600040101010101" pitchFamily="34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汉仪雅酷黑 55W" panose="00020600040101010101" pitchFamily="34" charset="-122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11" name="日期占位符 10"/>
          <p:cNvSpPr>
            <a:spLocks noGrp="1"/>
          </p:cNvSpPr>
          <p:nvPr>
            <p:ph type="dt" sz="half" idx="10"/>
            <p:custDataLst>
              <p:tags r:id="rId1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2" name="页脚占位符 11"/>
          <p:cNvSpPr>
            <a:spLocks noGrp="1"/>
          </p:cNvSpPr>
          <p:nvPr>
            <p:ph type="ftr" sz="quarter" idx="11"/>
            <p:custDataLst>
              <p:tags r:id="rId13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3" name="灯片编号占位符 12"/>
          <p:cNvSpPr>
            <a:spLocks noGrp="1"/>
          </p:cNvSpPr>
          <p:nvPr>
            <p:ph type="sldNum" sz="quarter" idx="12"/>
            <p:custDataLst>
              <p:tags r:id="rId1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C:\Users\Administrator\Desktop\立体风ppt-09.png立体风ppt-09"/>
          <p:cNvPicPr/>
          <p:nvPr>
            <p:custDataLst>
              <p:tags r:id="rId2"/>
            </p:custDataLst>
          </p:nvPr>
        </p:nvPicPr>
        <p:blipFill>
          <a:blip r:embed="rId3"/>
          <a:srcRect/>
          <a:stretch>
            <a:fillRect/>
          </a:stretch>
        </p:blipFill>
        <p:spPr>
          <a:xfrm>
            <a:off x="6200995" y="1091390"/>
            <a:ext cx="5126770" cy="5785200"/>
          </a:xfrm>
          <a:prstGeom prst="rect">
            <a:avLst/>
          </a:prstGeom>
        </p:spPr>
      </p:pic>
      <p:sp>
        <p:nvSpPr>
          <p:cNvPr id="7" name="标题 1"/>
          <p:cNvSpPr>
            <a:spLocks noGrp="1"/>
          </p:cNvSpPr>
          <p:nvPr>
            <p:ph type="ctrTitle" idx="1" hasCustomPrompt="1"/>
            <p:custDataLst>
              <p:tags r:id="rId4"/>
            </p:custDataLst>
          </p:nvPr>
        </p:nvSpPr>
        <p:spPr>
          <a:xfrm>
            <a:off x="1371600" y="3230880"/>
            <a:ext cx="5410200" cy="2065020"/>
          </a:xfrm>
        </p:spPr>
        <p:txBody>
          <a:bodyPr vert="horz" wrap="square" lIns="101600" tIns="38100" rIns="76200" bIns="38100" rtlCol="0" anchor="t" anchorCtr="0">
            <a:norm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kumimoji="0" lang="zh-CN" altLang="en-US" sz="5410" b="1" i="0" u="none" strike="noStrike" kern="1200" cap="none" spc="400" normalizeH="0" baseline="0" noProof="1" dirty="0">
                <a:solidFill>
                  <a:schemeClr val="lt1"/>
                </a:solidFill>
                <a:uFillTx/>
                <a:latin typeface="Arial" panose="020B0604020202020204" pitchFamily="34" charset="0"/>
                <a:ea typeface="汉仪雅酷黑 85W" panose="00020600040101010101" pitchFamily="34" charset="-122"/>
                <a:cs typeface="+mn-cs"/>
              </a:defRPr>
            </a:lvl1pPr>
          </a:lstStyle>
          <a:p>
            <a:pPr lvl="0"/>
            <a:r>
              <a:rPr dirty="0">
                <a:sym typeface="+mn-ea"/>
              </a:rPr>
              <a:t>编辑标题</a:t>
            </a:r>
            <a:endParaRPr dirty="0">
              <a:sym typeface="+mn-ea"/>
            </a:endParaRPr>
          </a:p>
        </p:txBody>
      </p:sp>
      <p:sp>
        <p:nvSpPr>
          <p:cNvPr id="9" name="日期占位符 8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0" name="页脚占位符 9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1" name="灯片编号占位符 10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图片 19" descr="C:\Users\Administrator\Desktop\立体风ppt-12.png立体风ppt-12"/>
          <p:cNvPicPr/>
          <p:nvPr>
            <p:custDataLst>
              <p:tags r:id="rId2"/>
            </p:custDataLst>
          </p:nvPr>
        </p:nvPicPr>
        <p:blipFill>
          <a:blip r:embed="rId3"/>
          <a:srcRect/>
          <a:stretch>
            <a:fillRect/>
          </a:stretch>
        </p:blipFill>
        <p:spPr>
          <a:xfrm>
            <a:off x="-159" y="0"/>
            <a:ext cx="1873047" cy="1946593"/>
          </a:xfrm>
          <a:prstGeom prst="rect">
            <a:avLst/>
          </a:prstGeom>
        </p:spPr>
      </p:pic>
      <p:pic>
        <p:nvPicPr>
          <p:cNvPr id="10" name="图片 9" descr="C:\Users\Administrator\Desktop\立体风ppt-13.png立体风ppt-13"/>
          <p:cNvPicPr/>
          <p:nvPr>
            <p:custDataLst>
              <p:tags r:id="rId4"/>
            </p:custDataLst>
          </p:nvPr>
        </p:nvPicPr>
        <p:blipFill>
          <a:blip r:embed="rId5"/>
          <a:srcRect/>
          <a:stretch>
            <a:fillRect/>
          </a:stretch>
        </p:blipFill>
        <p:spPr>
          <a:xfrm>
            <a:off x="10746316" y="0"/>
            <a:ext cx="1446954" cy="1447800"/>
          </a:xfrm>
          <a:prstGeom prst="rect">
            <a:avLst/>
          </a:prstGeom>
        </p:spPr>
      </p:pic>
      <p:pic>
        <p:nvPicPr>
          <p:cNvPr id="9" name="图片 8" descr="立体风ppt-15"/>
          <p:cNvPicPr/>
          <p:nvPr>
            <p:custDataLst>
              <p:tags r:id="rId6"/>
            </p:custDataLst>
          </p:nvPr>
        </p:nvPicPr>
        <p:blipFill>
          <a:blip r:embed="rId7"/>
          <a:srcRect t="-54092" r="-57651"/>
          <a:stretch>
            <a:fillRect/>
          </a:stretch>
        </p:blipFill>
        <p:spPr>
          <a:xfrm>
            <a:off x="6337223" y="5401029"/>
            <a:ext cx="1921348" cy="1456654"/>
          </a:xfrm>
          <a:prstGeom prst="rect">
            <a:avLst/>
          </a:prstGeom>
        </p:spPr>
      </p:pic>
      <p:pic>
        <p:nvPicPr>
          <p:cNvPr id="13" name="图片 12" descr="00000"/>
          <p:cNvPicPr/>
          <p:nvPr userDrawn="1">
            <p:custDataLst>
              <p:tags r:id="rId8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632791" y="381000"/>
            <a:ext cx="10927053" cy="6014114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  <p:custDataLst>
              <p:tags r:id="rId10"/>
            </p:custDataLst>
          </p:nvPr>
        </p:nvSpPr>
        <p:spPr>
          <a:xfrm>
            <a:off x="669882" y="443234"/>
            <a:ext cx="10852237" cy="441964"/>
          </a:xfrm>
        </p:spPr>
        <p:txBody>
          <a:bodyPr vert="horz" lIns="90170" tIns="46990" rIns="90170" bIns="46990" rtlCol="0" anchor="ctr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汉仪雅酷黑 85W" panose="00020600040101010101" pitchFamily="34" charset="-122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  <a:endParaRPr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11"/>
            </p:custDataLst>
          </p:nvPr>
        </p:nvSpPr>
        <p:spPr>
          <a:xfrm>
            <a:off x="669930" y="952508"/>
            <a:ext cx="5283242" cy="5388907"/>
          </a:xfrm>
        </p:spPr>
        <p:txBody>
          <a:bodyPr vert="horz" lIns="90170" tIns="46990" rIns="90170" bIns="4699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汉仪雅酷黑 55W" panose="00020600040101010101" pitchFamily="3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汉仪雅酷黑 55W" panose="00020600040101010101" pitchFamily="34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汉仪雅酷黑 55W" panose="00020600040101010101" pitchFamily="34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汉仪雅酷黑 55W" panose="00020600040101010101" pitchFamily="34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汉仪雅酷黑 55W" panose="00020600040101010101" pitchFamily="34" charset="-122"/>
                <a:cs typeface="+mn-cs"/>
                <a:sym typeface="+mn-ea"/>
              </a:defRPr>
            </a:lvl5pPr>
          </a:lstStyle>
          <a:p>
            <a:pPr lvl="0"/>
            <a:r>
              <a:rPr>
                <a:sym typeface="+mn-ea"/>
              </a:rPr>
              <a:t>单击此处编辑母版文本样式</a:t>
            </a:r>
            <a:endParaRPr>
              <a:sym typeface="+mn-ea"/>
            </a:endParaRPr>
          </a:p>
          <a:p>
            <a:pPr lvl="1"/>
            <a:r>
              <a:rPr>
                <a:sym typeface="+mn-ea"/>
              </a:rPr>
              <a:t>第二级</a:t>
            </a:r>
            <a:endParaRPr>
              <a:sym typeface="+mn-ea"/>
            </a:endParaRPr>
          </a:p>
          <a:p>
            <a:pPr lvl="2"/>
            <a:r>
              <a:rPr>
                <a:sym typeface="+mn-ea"/>
              </a:rPr>
              <a:t>第三级</a:t>
            </a:r>
            <a:endParaRPr>
              <a:sym typeface="+mn-ea"/>
            </a:endParaRPr>
          </a:p>
          <a:p>
            <a:pPr lvl="3"/>
            <a:r>
              <a:rPr>
                <a:sym typeface="+mn-ea"/>
              </a:rPr>
              <a:t>第四级</a:t>
            </a:r>
            <a:endParaRPr>
              <a:sym typeface="+mn-ea"/>
            </a:endParaRPr>
          </a:p>
          <a:p>
            <a:pPr lvl="4"/>
            <a:r>
              <a:rPr>
                <a:sym typeface="+mn-ea"/>
              </a:rPr>
              <a:t>第五级</a:t>
            </a:r>
            <a:endParaRPr>
              <a:sym typeface="+mn-ea"/>
            </a:endParaRP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12"/>
            </p:custDataLst>
          </p:nvPr>
        </p:nvSpPr>
        <p:spPr>
          <a:xfrm>
            <a:off x="6238877" y="952508"/>
            <a:ext cx="5283242" cy="5388907"/>
          </a:xfrm>
        </p:spPr>
        <p:txBody>
          <a:bodyPr lIns="90170" tIns="46990" rIns="90170" bIns="46990">
            <a:normAutofit/>
          </a:bodyPr>
          <a:lstStyle>
            <a:lvl1pPr eaLnBrk="1" fontAlgn="auto" latinLnBrk="0" hangingPunct="1">
              <a:defRPr sz="1600" baseline="0">
                <a:solidFill>
                  <a:schemeClr val="tx1"/>
                </a:solidFill>
                <a:latin typeface="Arial" panose="020B0604020202020204" pitchFamily="34" charset="0"/>
                <a:ea typeface="汉仪雅酷黑 55W" panose="00020600040101010101" pitchFamily="34" charset="-122"/>
              </a:defRPr>
            </a:lvl1pPr>
            <a:lvl2pPr eaLnBrk="1" fontAlgn="auto" latinLnBrk="0" hangingPunct="1">
              <a:defRPr sz="1600" baseline="0">
                <a:solidFill>
                  <a:schemeClr val="tx1"/>
                </a:solidFill>
                <a:latin typeface="Arial" panose="020B0604020202020204" pitchFamily="34" charset="0"/>
                <a:ea typeface="汉仪雅酷黑 55W" panose="00020600040101010101" pitchFamily="34" charset="-122"/>
              </a:defRPr>
            </a:lvl2pPr>
            <a:lvl3pPr eaLnBrk="1" fontAlgn="auto" latinLnBrk="0" hangingPunct="1">
              <a:defRPr sz="1600" baseline="0">
                <a:solidFill>
                  <a:schemeClr val="tx1"/>
                </a:solidFill>
                <a:latin typeface="Arial" panose="020B0604020202020204" pitchFamily="34" charset="0"/>
                <a:ea typeface="汉仪雅酷黑 55W" panose="00020600040101010101" pitchFamily="34" charset="-122"/>
              </a:defRPr>
            </a:lvl3pPr>
            <a:lvl4pPr eaLnBrk="1" fontAlgn="auto" latinLnBrk="0" hangingPunct="1">
              <a:defRPr sz="1600" baseline="0">
                <a:solidFill>
                  <a:schemeClr val="tx1"/>
                </a:solidFill>
                <a:latin typeface="Arial" panose="020B0604020202020204" pitchFamily="34" charset="0"/>
                <a:ea typeface="汉仪雅酷黑 55W" panose="00020600040101010101" pitchFamily="34" charset="-122"/>
              </a:defRPr>
            </a:lvl4pPr>
            <a:lvl5pPr eaLnBrk="1" fontAlgn="auto" latinLnBrk="0" hangingPunct="1">
              <a:defRPr sz="1600" baseline="0">
                <a:solidFill>
                  <a:schemeClr val="tx1"/>
                </a:solidFill>
                <a:latin typeface="Arial" panose="020B0604020202020204" pitchFamily="34" charset="0"/>
                <a:ea typeface="汉仪雅酷黑 55W" panose="00020600040101010101" pitchFamily="3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1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14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1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图片 19" descr="C:\Users\Administrator\Desktop\立体风ppt-12.png立体风ppt-12"/>
          <p:cNvPicPr/>
          <p:nvPr>
            <p:custDataLst>
              <p:tags r:id="rId2"/>
            </p:custDataLst>
          </p:nvPr>
        </p:nvPicPr>
        <p:blipFill>
          <a:blip r:embed="rId3"/>
          <a:srcRect/>
          <a:stretch>
            <a:fillRect/>
          </a:stretch>
        </p:blipFill>
        <p:spPr>
          <a:xfrm>
            <a:off x="-159" y="0"/>
            <a:ext cx="1873047" cy="1946593"/>
          </a:xfrm>
          <a:prstGeom prst="rect">
            <a:avLst/>
          </a:prstGeom>
        </p:spPr>
      </p:pic>
      <p:pic>
        <p:nvPicPr>
          <p:cNvPr id="12" name="图片 11" descr="C:\Users\Administrator\Desktop\立体风ppt-13.png立体风ppt-13"/>
          <p:cNvPicPr/>
          <p:nvPr>
            <p:custDataLst>
              <p:tags r:id="rId4"/>
            </p:custDataLst>
          </p:nvPr>
        </p:nvPicPr>
        <p:blipFill>
          <a:blip r:embed="rId5"/>
          <a:srcRect/>
          <a:stretch>
            <a:fillRect/>
          </a:stretch>
        </p:blipFill>
        <p:spPr>
          <a:xfrm>
            <a:off x="10746316" y="0"/>
            <a:ext cx="1446954" cy="1447800"/>
          </a:xfrm>
          <a:prstGeom prst="rect">
            <a:avLst/>
          </a:prstGeom>
        </p:spPr>
      </p:pic>
      <p:pic>
        <p:nvPicPr>
          <p:cNvPr id="11" name="图片 10" descr="立体风ppt-15"/>
          <p:cNvPicPr/>
          <p:nvPr>
            <p:custDataLst>
              <p:tags r:id="rId6"/>
            </p:custDataLst>
          </p:nvPr>
        </p:nvPicPr>
        <p:blipFill>
          <a:blip r:embed="rId7"/>
          <a:srcRect t="-54092" r="-57651"/>
          <a:stretch>
            <a:fillRect/>
          </a:stretch>
        </p:blipFill>
        <p:spPr>
          <a:xfrm>
            <a:off x="6337223" y="5401029"/>
            <a:ext cx="1921348" cy="1456654"/>
          </a:xfrm>
          <a:prstGeom prst="rect">
            <a:avLst/>
          </a:prstGeom>
        </p:spPr>
      </p:pic>
      <p:pic>
        <p:nvPicPr>
          <p:cNvPr id="15" name="图片 14" descr="00000"/>
          <p:cNvPicPr/>
          <p:nvPr userDrawn="1">
            <p:custDataLst>
              <p:tags r:id="rId8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632791" y="381000"/>
            <a:ext cx="10927053" cy="6014114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  <p:custDataLst>
              <p:tags r:id="rId10"/>
            </p:custDataLst>
          </p:nvPr>
        </p:nvSpPr>
        <p:spPr>
          <a:xfrm>
            <a:off x="669882" y="443234"/>
            <a:ext cx="10852237" cy="441964"/>
          </a:xfrm>
        </p:spPr>
        <p:txBody>
          <a:bodyPr vert="horz" lIns="90170" tIns="46990" rIns="90170" bIns="46990" rtlCol="0" anchor="ctr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汉仪雅酷黑 85W" panose="00020600040101010101" pitchFamily="34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11"/>
            </p:custDataLst>
          </p:nvPr>
        </p:nvSpPr>
        <p:spPr>
          <a:xfrm>
            <a:off x="669930" y="952508"/>
            <a:ext cx="5283242" cy="381003"/>
          </a:xfrm>
        </p:spPr>
        <p:txBody>
          <a:bodyPr lIns="90170" tIns="46990" rIns="90170" bIns="46990" anchor="ctr" anchorCtr="0">
            <a:noAutofit/>
          </a:bodyPr>
          <a:lstStyle>
            <a:lvl1pPr marL="0" indent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sz="2000" b="0" u="none" strike="noStrike" kern="1200" cap="none" spc="200" normalizeH="0" baseline="0">
                <a:solidFill>
                  <a:schemeClr val="tx1"/>
                </a:solidFill>
                <a:uFillTx/>
                <a:latin typeface="Arial" panose="020B0604020202020204" pitchFamily="34" charset="0"/>
                <a:ea typeface="汉仪雅酷黑 55W" panose="00020600040101010101" pitchFamily="34" charset="-12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12"/>
            </p:custDataLst>
          </p:nvPr>
        </p:nvSpPr>
        <p:spPr>
          <a:xfrm>
            <a:off x="669925" y="1406525"/>
            <a:ext cx="5283200" cy="4934752"/>
          </a:xfrm>
        </p:spPr>
        <p:txBody>
          <a:bodyPr vert="horz" lIns="90170" tIns="46990" rIns="90170" bIns="4699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汉仪雅酷黑 55W" panose="00020600040101010101" pitchFamily="3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汉仪雅酷黑 55W" panose="00020600040101010101" pitchFamily="34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汉仪雅酷黑 55W" panose="00020600040101010101" pitchFamily="34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汉仪雅酷黑 55W" panose="00020600040101010101" pitchFamily="34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汉仪雅酷黑 55W" panose="00020600040101010101" pitchFamily="34" charset="-122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13"/>
            </p:custDataLst>
          </p:nvPr>
        </p:nvSpPr>
        <p:spPr>
          <a:xfrm>
            <a:off x="6235750" y="952508"/>
            <a:ext cx="5283242" cy="381003"/>
          </a:xfrm>
        </p:spPr>
        <p:txBody>
          <a:bodyPr vert="horz" lIns="90170" tIns="46990" rIns="90170" bIns="46990" rtlCol="0" anchor="ctr" anchorCtr="0">
            <a:noAutofit/>
          </a:bodyPr>
          <a:lstStyle>
            <a:lvl1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kumimoji="0" lang="zh-CN" altLang="en-US" sz="2000" b="0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汉仪雅酷黑 55W" panose="00020600040101010101" pitchFamily="34" charset="-122"/>
                <a:cs typeface="+mn-cs"/>
                <a:sym typeface="+mn-ea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>
                <a:sym typeface="+mn-ea"/>
              </a:rPr>
              <a:t>单击此处编辑文本</a:t>
            </a:r>
            <a:endParaRPr>
              <a:sym typeface="+mn-ea"/>
            </a:endParaRP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14"/>
            </p:custDataLst>
          </p:nvPr>
        </p:nvSpPr>
        <p:spPr>
          <a:xfrm>
            <a:off x="6235750" y="1406525"/>
            <a:ext cx="5283242" cy="4934752"/>
          </a:xfrm>
        </p:spPr>
        <p:txBody>
          <a:bodyPr vert="horz" lIns="90170" tIns="46990" rIns="90170" bIns="4699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汉仪雅酷黑 55W" panose="00020600040101010101" pitchFamily="3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汉仪雅酷黑 55W" panose="00020600040101010101" pitchFamily="34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汉仪雅酷黑 55W" panose="00020600040101010101" pitchFamily="34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汉仪雅酷黑 55W" panose="00020600040101010101" pitchFamily="34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汉仪雅酷黑 55W" panose="00020600040101010101" pitchFamily="34" charset="-122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14" name="日期占位符 13"/>
          <p:cNvSpPr>
            <a:spLocks noGrp="1"/>
          </p:cNvSpPr>
          <p:nvPr>
            <p:ph type="dt" sz="half" idx="10"/>
            <p:custDataLst>
              <p:tags r:id="rId1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6" name="页脚占位符 15"/>
          <p:cNvSpPr>
            <a:spLocks noGrp="1"/>
          </p:cNvSpPr>
          <p:nvPr>
            <p:ph type="ftr" sz="quarter" idx="11"/>
            <p:custDataLst>
              <p:tags r:id="rId16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7" name="灯片编号占位符 16"/>
          <p:cNvSpPr>
            <a:spLocks noGrp="1"/>
          </p:cNvSpPr>
          <p:nvPr>
            <p:ph type="sldNum" sz="quarter" idx="12"/>
            <p:custDataLst>
              <p:tags r:id="rId1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 descr="资源 3@2x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-635" y="0"/>
            <a:ext cx="12192000" cy="6858000"/>
          </a:xfrm>
          <a:prstGeom prst="rect">
            <a:avLst/>
          </a:prstGeom>
        </p:spPr>
      </p:pic>
      <p:pic>
        <p:nvPicPr>
          <p:cNvPr id="10" name="图片 9" descr="C:\Users\Administrator\Desktop\立体风ppt-10.png立体风ppt-10"/>
          <p:cNvPicPr/>
          <p:nvPr>
            <p:custDataLst>
              <p:tags r:id="rId4"/>
            </p:custDataLst>
          </p:nvPr>
        </p:nvPicPr>
        <p:blipFill>
          <a:blip r:embed="rId5"/>
          <a:srcRect/>
          <a:stretch>
            <a:fillRect/>
          </a:stretch>
        </p:blipFill>
        <p:spPr>
          <a:xfrm>
            <a:off x="0" y="5387021"/>
            <a:ext cx="2133614" cy="1470979"/>
          </a:xfrm>
          <a:prstGeom prst="rect">
            <a:avLst/>
          </a:prstGeom>
        </p:spPr>
      </p:pic>
      <p:pic>
        <p:nvPicPr>
          <p:cNvPr id="6" name="图片 5" descr="C:\Users\Administrator\Desktop\立体风ppt-11.png立体风ppt-11"/>
          <p:cNvPicPr/>
          <p:nvPr>
            <p:custDataLst>
              <p:tags r:id="rId6"/>
            </p:custDataLst>
          </p:nvPr>
        </p:nvPicPr>
        <p:blipFill>
          <a:blip r:embed="rId7"/>
          <a:srcRect/>
          <a:stretch>
            <a:fillRect/>
          </a:stretch>
        </p:blipFill>
        <p:spPr>
          <a:xfrm>
            <a:off x="7445505" y="0"/>
            <a:ext cx="4746495" cy="441230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  <p:custDataLst>
              <p:tags r:id="rId8"/>
            </p:custDataLst>
          </p:nvPr>
        </p:nvSpPr>
        <p:spPr/>
        <p:txBody>
          <a:bodyPr vert="horz" lIns="90170" tIns="46990" rIns="90170" bIns="46990" rtlCol="0" anchor="ctr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lt1"/>
                </a:solidFill>
                <a:uFillTx/>
                <a:latin typeface="Arial" panose="020B0604020202020204" pitchFamily="34" charset="0"/>
                <a:ea typeface="汉仪雅酷黑 85W" panose="00020600040101010101" pitchFamily="34" charset="-122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  <a:endParaRPr>
              <a:sym typeface="+mn-ea"/>
            </a:endParaRPr>
          </a:p>
        </p:txBody>
      </p:sp>
      <p:sp>
        <p:nvSpPr>
          <p:cNvPr id="8" name="日期占位符 7"/>
          <p:cNvSpPr>
            <a:spLocks noGrp="1"/>
          </p:cNvSpPr>
          <p:nvPr>
            <p:ph type="dt" sz="half" idx="10"/>
            <p:custDataLst>
              <p:tags r:id="rId9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9" name="页脚占位符 8"/>
          <p:cNvSpPr>
            <a:spLocks noGrp="1"/>
          </p:cNvSpPr>
          <p:nvPr>
            <p:ph type="ftr" sz="quarter" idx="11"/>
            <p:custDataLst>
              <p:tags r:id="rId10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1" name="灯片编号占位符 10"/>
          <p:cNvSpPr>
            <a:spLocks noGrp="1"/>
          </p:cNvSpPr>
          <p:nvPr>
            <p:ph type="sldNum" sz="quarter" idx="12"/>
            <p:custDataLst>
              <p:tags r:id="rId11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图片 19" descr="C:\Users\Administrator\Desktop\立体风ppt-12.png立体风ppt-12"/>
          <p:cNvPicPr/>
          <p:nvPr>
            <p:custDataLst>
              <p:tags r:id="rId2"/>
            </p:custDataLst>
          </p:nvPr>
        </p:nvPicPr>
        <p:blipFill>
          <a:blip r:embed="rId3"/>
          <a:srcRect/>
          <a:stretch>
            <a:fillRect/>
          </a:stretch>
        </p:blipFill>
        <p:spPr>
          <a:xfrm>
            <a:off x="-159" y="0"/>
            <a:ext cx="1873047" cy="1946593"/>
          </a:xfrm>
          <a:prstGeom prst="rect">
            <a:avLst/>
          </a:prstGeom>
        </p:spPr>
      </p:pic>
      <p:pic>
        <p:nvPicPr>
          <p:cNvPr id="10" name="图片 9" descr="C:\Users\Administrator\Desktop\立体风ppt-13.png立体风ppt-13"/>
          <p:cNvPicPr/>
          <p:nvPr>
            <p:custDataLst>
              <p:tags r:id="rId4"/>
            </p:custDataLst>
          </p:nvPr>
        </p:nvPicPr>
        <p:blipFill>
          <a:blip r:embed="rId5"/>
          <a:srcRect/>
          <a:stretch>
            <a:fillRect/>
          </a:stretch>
        </p:blipFill>
        <p:spPr>
          <a:xfrm>
            <a:off x="10746316" y="0"/>
            <a:ext cx="1446954" cy="1447800"/>
          </a:xfrm>
          <a:prstGeom prst="rect">
            <a:avLst/>
          </a:prstGeom>
        </p:spPr>
      </p:pic>
      <p:pic>
        <p:nvPicPr>
          <p:cNvPr id="9" name="图片 8" descr="立体风ppt-15"/>
          <p:cNvPicPr/>
          <p:nvPr>
            <p:custDataLst>
              <p:tags r:id="rId6"/>
            </p:custDataLst>
          </p:nvPr>
        </p:nvPicPr>
        <p:blipFill>
          <a:blip r:embed="rId7"/>
          <a:srcRect t="-54092" r="-57651"/>
          <a:stretch>
            <a:fillRect/>
          </a:stretch>
        </p:blipFill>
        <p:spPr>
          <a:xfrm>
            <a:off x="6337223" y="5401029"/>
            <a:ext cx="1921348" cy="1456654"/>
          </a:xfrm>
          <a:prstGeom prst="rect">
            <a:avLst/>
          </a:prstGeom>
        </p:spPr>
      </p:pic>
      <p:pic>
        <p:nvPicPr>
          <p:cNvPr id="13" name="图片 12" descr="00000"/>
          <p:cNvPicPr/>
          <p:nvPr userDrawn="1">
            <p:custDataLst>
              <p:tags r:id="rId8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632791" y="381000"/>
            <a:ext cx="10927053" cy="6014114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  <p:custDataLst>
              <p:tags r:id="rId10"/>
            </p:custDataLst>
          </p:nvPr>
        </p:nvSpPr>
        <p:spPr>
          <a:xfrm>
            <a:off x="669930" y="443234"/>
            <a:ext cx="10852237" cy="441964"/>
          </a:xfrm>
        </p:spPr>
        <p:txBody>
          <a:bodyPr vert="horz" lIns="90170" tIns="46990" rIns="90170" bIns="46990" rtlCol="0" anchor="ctr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汉仪雅酷黑 85W" panose="00020600040101010101" pitchFamily="34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11"/>
            </p:custDataLst>
          </p:nvPr>
        </p:nvSpPr>
        <p:spPr>
          <a:xfrm>
            <a:off x="669930" y="952508"/>
            <a:ext cx="5283242" cy="5388907"/>
          </a:xfrm>
        </p:spPr>
        <p:txBody>
          <a:bodyPr vert="horz" lIns="90170" tIns="46990" rIns="90170" bIns="46990" rtlCol="0">
            <a:normAutofit/>
          </a:bodyPr>
          <a:lstStyle>
            <a:lvl1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汉仪雅酷黑 55W" panose="00020600040101010101" pitchFamily="3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endParaRPr dirty="0">
              <a:sym typeface="+mn-ea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12"/>
            </p:custDataLst>
          </p:nvPr>
        </p:nvSpPr>
        <p:spPr>
          <a:xfrm>
            <a:off x="6238925" y="952508"/>
            <a:ext cx="5283242" cy="5388907"/>
          </a:xfrm>
        </p:spPr>
        <p:txBody>
          <a:bodyPr vert="horz" lIns="90170" tIns="46990" rIns="90170" bIns="4699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汉仪雅酷黑 55W" panose="00020600040101010101" pitchFamily="34" charset="-122"/>
                <a:cs typeface="+mn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单击此处编辑母版文本样式</a:t>
            </a:r>
            <a:endParaRPr>
              <a:sym typeface="+mn-ea"/>
            </a:endParaRPr>
          </a:p>
        </p:txBody>
      </p:sp>
      <p:sp>
        <p:nvSpPr>
          <p:cNvPr id="12" name="日期占位符 11"/>
          <p:cNvSpPr>
            <a:spLocks noGrp="1"/>
          </p:cNvSpPr>
          <p:nvPr>
            <p:ph type="dt" sz="half" idx="10"/>
            <p:custDataLst>
              <p:tags r:id="rId1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4" name="页脚占位符 13"/>
          <p:cNvSpPr>
            <a:spLocks noGrp="1"/>
          </p:cNvSpPr>
          <p:nvPr>
            <p:ph type="ftr" sz="quarter" idx="11"/>
            <p:custDataLst>
              <p:tags r:id="rId14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5" name="灯片编号占位符 14"/>
          <p:cNvSpPr>
            <a:spLocks noGrp="1"/>
          </p:cNvSpPr>
          <p:nvPr>
            <p:ph type="sldNum" sz="quarter" idx="12"/>
            <p:custDataLst>
              <p:tags r:id="rId1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图片 19" descr="C:\Users\Administrator\Desktop\立体风ppt-12.png立体风ppt-12"/>
          <p:cNvPicPr/>
          <p:nvPr>
            <p:custDataLst>
              <p:tags r:id="rId2"/>
            </p:custDataLst>
          </p:nvPr>
        </p:nvPicPr>
        <p:blipFill>
          <a:blip r:embed="rId3"/>
          <a:srcRect/>
          <a:stretch>
            <a:fillRect/>
          </a:stretch>
        </p:blipFill>
        <p:spPr>
          <a:xfrm>
            <a:off x="-159" y="0"/>
            <a:ext cx="1873047" cy="1946593"/>
          </a:xfrm>
          <a:prstGeom prst="rect">
            <a:avLst/>
          </a:prstGeom>
        </p:spPr>
      </p:pic>
      <p:pic>
        <p:nvPicPr>
          <p:cNvPr id="9" name="图片 8" descr="C:\Users\Administrator\Desktop\立体风ppt-13.png立体风ppt-13"/>
          <p:cNvPicPr/>
          <p:nvPr>
            <p:custDataLst>
              <p:tags r:id="rId4"/>
            </p:custDataLst>
          </p:nvPr>
        </p:nvPicPr>
        <p:blipFill>
          <a:blip r:embed="rId5"/>
          <a:srcRect/>
          <a:stretch>
            <a:fillRect/>
          </a:stretch>
        </p:blipFill>
        <p:spPr>
          <a:xfrm>
            <a:off x="10746316" y="0"/>
            <a:ext cx="1446954" cy="1447800"/>
          </a:xfrm>
          <a:prstGeom prst="rect">
            <a:avLst/>
          </a:prstGeom>
        </p:spPr>
      </p:pic>
      <p:pic>
        <p:nvPicPr>
          <p:cNvPr id="7" name="图片 6" descr="立体风ppt-15"/>
          <p:cNvPicPr/>
          <p:nvPr>
            <p:custDataLst>
              <p:tags r:id="rId6"/>
            </p:custDataLst>
          </p:nvPr>
        </p:nvPicPr>
        <p:blipFill>
          <a:blip r:embed="rId7"/>
          <a:srcRect t="-54092" r="-57651"/>
          <a:stretch>
            <a:fillRect/>
          </a:stretch>
        </p:blipFill>
        <p:spPr>
          <a:xfrm>
            <a:off x="6337223" y="5401029"/>
            <a:ext cx="1921348" cy="1456654"/>
          </a:xfrm>
          <a:prstGeom prst="rect">
            <a:avLst/>
          </a:prstGeom>
        </p:spPr>
      </p:pic>
      <p:pic>
        <p:nvPicPr>
          <p:cNvPr id="12" name="图片 11" descr="00000"/>
          <p:cNvPicPr/>
          <p:nvPr userDrawn="1">
            <p:custDataLst>
              <p:tags r:id="rId8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632791" y="891540"/>
            <a:ext cx="10927053" cy="5503574"/>
          </a:xfrm>
          <a:prstGeom prst="rect">
            <a:avLst/>
          </a:prstGeom>
        </p:spPr>
      </p:pic>
      <p:sp>
        <p:nvSpPr>
          <p:cNvPr id="2" name="竖排标题 1"/>
          <p:cNvSpPr>
            <a:spLocks noGrp="1"/>
          </p:cNvSpPr>
          <p:nvPr>
            <p:ph type="title" orient="vert"/>
            <p:custDataLst>
              <p:tags r:id="rId10"/>
            </p:custDataLst>
          </p:nvPr>
        </p:nvSpPr>
        <p:spPr>
          <a:xfrm>
            <a:off x="10571135" y="952508"/>
            <a:ext cx="950984" cy="5388907"/>
          </a:xfrm>
        </p:spPr>
        <p:txBody>
          <a:bodyPr vert="eaVert" lIns="90170" tIns="46990" rIns="90170" bIns="46990" rtlCol="0" anchor="ctr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汉仪雅酷黑 85W" panose="00020600040101010101" pitchFamily="34" charset="-122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  <a:endParaRPr>
              <a:sym typeface="+mn-ea"/>
            </a:endParaRP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11"/>
            </p:custDataLst>
          </p:nvPr>
        </p:nvSpPr>
        <p:spPr>
          <a:xfrm>
            <a:off x="669925" y="952500"/>
            <a:ext cx="9828101" cy="5388907"/>
          </a:xfrm>
        </p:spPr>
        <p:txBody>
          <a:bodyPr vert="eaVert"/>
          <a:lstStyle>
            <a:lvl1pPr indent="0" eaLnBrk="1" fontAlgn="auto" latinLnBrk="0" hangingPunct="1">
              <a:defRPr baseline="0">
                <a:solidFill>
                  <a:schemeClr val="tx1"/>
                </a:solidFill>
                <a:latin typeface="Arial" panose="020B0604020202020204" pitchFamily="34" charset="0"/>
                <a:ea typeface="汉仪雅酷黑 55W" panose="00020600040101010101" pitchFamily="34" charset="-122"/>
              </a:defRPr>
            </a:lvl1pPr>
            <a:lvl2pPr indent="0" eaLnBrk="1" fontAlgn="auto" latinLnBrk="0" hangingPunct="1">
              <a:defRPr baseline="0">
                <a:solidFill>
                  <a:schemeClr val="tx1"/>
                </a:solidFill>
                <a:latin typeface="Arial" panose="020B0604020202020204" pitchFamily="34" charset="0"/>
                <a:ea typeface="汉仪雅酷黑 55W" panose="00020600040101010101" pitchFamily="34" charset="-122"/>
              </a:defRPr>
            </a:lvl2pPr>
            <a:lvl3pPr indent="0" eaLnBrk="1" fontAlgn="auto" latinLnBrk="0" hangingPunct="1">
              <a:defRPr baseline="0">
                <a:solidFill>
                  <a:schemeClr val="tx1"/>
                </a:solidFill>
                <a:latin typeface="Arial" panose="020B0604020202020204" pitchFamily="34" charset="0"/>
                <a:ea typeface="汉仪雅酷黑 55W" panose="00020600040101010101" pitchFamily="34" charset="-122"/>
              </a:defRPr>
            </a:lvl3pPr>
            <a:lvl4pPr indent="0" eaLnBrk="1" fontAlgn="auto" latinLnBrk="0" hangingPunct="1">
              <a:defRPr baseline="0">
                <a:solidFill>
                  <a:schemeClr val="tx1"/>
                </a:solidFill>
                <a:latin typeface="Arial" panose="020B0604020202020204" pitchFamily="34" charset="0"/>
                <a:ea typeface="汉仪雅酷黑 55W" panose="00020600040101010101" pitchFamily="34" charset="-122"/>
              </a:defRPr>
            </a:lvl4pPr>
            <a:lvl5pPr indent="0" eaLnBrk="1" fontAlgn="auto" latinLnBrk="0" hangingPunct="1">
              <a:defRPr baseline="0">
                <a:solidFill>
                  <a:schemeClr val="tx1"/>
                </a:solidFill>
                <a:latin typeface="Arial" panose="020B0604020202020204" pitchFamily="34" charset="0"/>
                <a:ea typeface="汉仪雅酷黑 55W" panose="00020600040101010101" pitchFamily="3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11" name="日期占位符 10"/>
          <p:cNvSpPr>
            <a:spLocks noGrp="1"/>
          </p:cNvSpPr>
          <p:nvPr>
            <p:ph type="dt" sz="half" idx="10"/>
            <p:custDataLst>
              <p:tags r:id="rId1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3" name="页脚占位符 12"/>
          <p:cNvSpPr>
            <a:spLocks noGrp="1"/>
          </p:cNvSpPr>
          <p:nvPr>
            <p:ph type="ftr" sz="quarter" idx="11"/>
            <p:custDataLst>
              <p:tags r:id="rId13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4" name="灯片编号占位符 13"/>
          <p:cNvSpPr>
            <a:spLocks noGrp="1"/>
          </p:cNvSpPr>
          <p:nvPr>
            <p:ph type="sldNum" sz="quarter" idx="12"/>
            <p:custDataLst>
              <p:tags r:id="rId1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 descr="资源 3@2x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635" y="1899"/>
            <a:ext cx="12192000" cy="6858000"/>
          </a:xfrm>
          <a:prstGeom prst="rect">
            <a:avLst/>
          </a:prstGeom>
        </p:spPr>
      </p:pic>
      <p:pic>
        <p:nvPicPr>
          <p:cNvPr id="20" name="图片 19" descr="C:\Users\Administrator\Desktop\立体风ppt-12.png立体风ppt-12"/>
          <p:cNvPicPr/>
          <p:nvPr>
            <p:custDataLst>
              <p:tags r:id="rId4"/>
            </p:custDataLst>
          </p:nvPr>
        </p:nvPicPr>
        <p:blipFill>
          <a:blip r:embed="rId5"/>
          <a:srcRect/>
          <a:stretch>
            <a:fillRect/>
          </a:stretch>
        </p:blipFill>
        <p:spPr>
          <a:xfrm>
            <a:off x="-159" y="0"/>
            <a:ext cx="1873047" cy="1946593"/>
          </a:xfrm>
          <a:prstGeom prst="rect">
            <a:avLst/>
          </a:prstGeom>
        </p:spPr>
      </p:pic>
      <p:pic>
        <p:nvPicPr>
          <p:cNvPr id="6" name="图片 5" descr="C:\Users\Administrator\Desktop\立体风ppt-13.png立体风ppt-13"/>
          <p:cNvPicPr/>
          <p:nvPr>
            <p:custDataLst>
              <p:tags r:id="rId6"/>
            </p:custDataLst>
          </p:nvPr>
        </p:nvPicPr>
        <p:blipFill>
          <a:blip r:embed="rId7"/>
          <a:srcRect/>
          <a:stretch>
            <a:fillRect/>
          </a:stretch>
        </p:blipFill>
        <p:spPr>
          <a:xfrm>
            <a:off x="10746316" y="0"/>
            <a:ext cx="1446954" cy="1447800"/>
          </a:xfrm>
          <a:prstGeom prst="rect">
            <a:avLst/>
          </a:prstGeom>
        </p:spPr>
      </p:pic>
      <p:pic>
        <p:nvPicPr>
          <p:cNvPr id="2" name="图片 1" descr="立体风ppt-15"/>
          <p:cNvPicPr/>
          <p:nvPr>
            <p:custDataLst>
              <p:tags r:id="rId8"/>
            </p:custDataLst>
          </p:nvPr>
        </p:nvPicPr>
        <p:blipFill>
          <a:blip r:embed="rId9"/>
          <a:srcRect t="-54092" r="-57651"/>
          <a:stretch>
            <a:fillRect/>
          </a:stretch>
        </p:blipFill>
        <p:spPr>
          <a:xfrm>
            <a:off x="6337223" y="5401029"/>
            <a:ext cx="1921348" cy="1456654"/>
          </a:xfrm>
          <a:prstGeom prst="rect">
            <a:avLst/>
          </a:prstGeom>
        </p:spPr>
      </p:pic>
      <p:pic>
        <p:nvPicPr>
          <p:cNvPr id="8" name="图片 7" descr="00000"/>
          <p:cNvPicPr/>
          <p:nvPr>
            <p:custDataLst>
              <p:tags r:id="rId10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632791" y="864508"/>
            <a:ext cx="10927053" cy="5530606"/>
          </a:xfrm>
          <a:prstGeom prst="rect">
            <a:avLst/>
          </a:prstGeom>
        </p:spPr>
      </p:pic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12"/>
            </p:custDataLst>
          </p:nvPr>
        </p:nvSpPr>
        <p:spPr>
          <a:xfrm>
            <a:off x="669930" y="952508"/>
            <a:ext cx="10852237" cy="5388907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汉仪雅酷黑 55W" panose="00020600040101010101" pitchFamily="34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汉仪雅酷黑 55W" panose="00020600040101010101" pitchFamily="34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汉仪雅酷黑 55W" panose="00020600040101010101" pitchFamily="34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汉仪雅酷黑 55W" panose="00020600040101010101" pitchFamily="34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汉仪雅酷黑 55W" panose="00020600040101010101" pitchFamily="3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10" name="日期占位符 9"/>
          <p:cNvSpPr>
            <a:spLocks noGrp="1"/>
          </p:cNvSpPr>
          <p:nvPr>
            <p:ph type="dt" sz="half" idx="14"/>
            <p:custDataLst>
              <p:tags r:id="rId1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1" name="页脚占位符 10"/>
          <p:cNvSpPr>
            <a:spLocks noGrp="1"/>
          </p:cNvSpPr>
          <p:nvPr>
            <p:ph type="ftr" sz="quarter" idx="15"/>
            <p:custDataLst>
              <p:tags r:id="rId14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2" name="灯片编号占位符 11"/>
          <p:cNvSpPr>
            <a:spLocks noGrp="1"/>
          </p:cNvSpPr>
          <p:nvPr>
            <p:ph type="sldNum" sz="quarter" idx="16"/>
            <p:custDataLst>
              <p:tags r:id="rId1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 descr="C:\Users\Administrator\Desktop\立体风ppt-06.png立体风ppt-06"/>
          <p:cNvPicPr/>
          <p:nvPr>
            <p:custDataLst>
              <p:tags r:id="rId2"/>
            </p:custDataLst>
          </p:nvPr>
        </p:nvPicPr>
        <p:blipFill>
          <a:blip r:embed="rId3"/>
          <a:srcRect/>
          <a:stretch>
            <a:fillRect/>
          </a:stretch>
        </p:blipFill>
        <p:spPr>
          <a:xfrm>
            <a:off x="0" y="1705235"/>
            <a:ext cx="5168224" cy="3448165"/>
          </a:xfrm>
          <a:prstGeom prst="rect">
            <a:avLst/>
          </a:prstGeom>
        </p:spPr>
      </p:pic>
      <p:pic>
        <p:nvPicPr>
          <p:cNvPr id="2" name="图片 1" descr="C:\Users\Administrator\Desktop\立体风ppt-07.png立体风ppt-07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/>
          <a:srcRect/>
          <a:stretch>
            <a:fillRect/>
          </a:stretch>
        </p:blipFill>
        <p:spPr>
          <a:xfrm>
            <a:off x="8330725" y="5827129"/>
            <a:ext cx="3861910" cy="1030858"/>
          </a:xfrm>
          <a:prstGeom prst="rect">
            <a:avLst/>
          </a:prstGeom>
        </p:spPr>
      </p:pic>
      <p:sp>
        <p:nvSpPr>
          <p:cNvPr id="11" name="日期占位符 10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2" name="页脚占位符 11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3" name="灯片编号占位符 12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3" name="标题 2"/>
          <p:cNvSpPr txBox="1">
            <a:spLocks noGrp="1"/>
          </p:cNvSpPr>
          <p:nvPr>
            <p:ph type="title" idx="2" hasCustomPrompt="1"/>
            <p:custDataLst>
              <p:tags r:id="rId9"/>
            </p:custDataLst>
          </p:nvPr>
        </p:nvSpPr>
        <p:spPr>
          <a:xfrm>
            <a:off x="4829432" y="2844782"/>
            <a:ext cx="6652003" cy="1169089"/>
          </a:xfrm>
          <a:noFill/>
        </p:spPr>
        <p:txBody>
          <a:bodyPr wrap="square" rtlCol="0" anchor="ctr" anchorCtr="0">
            <a:norm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zh-CN" altLang="en-US" sz="4400" b="1" i="0" u="none" strike="noStrike" kern="1200" cap="none" spc="15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1pPr>
          </a:lstStyle>
          <a:p>
            <a:pPr lvl="0"/>
            <a:r>
              <a:rPr>
                <a:sym typeface="+mn-ea"/>
              </a:rPr>
              <a:t>单击此处添加标题</a:t>
            </a:r>
            <a:endParaRPr>
              <a:sym typeface="+mn-ea"/>
            </a:endParaRPr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通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图片 19" descr="C:\Users\Administrator\Desktop\立体风ppt-12.png立体风ppt-12"/>
          <p:cNvPicPr/>
          <p:nvPr>
            <p:custDataLst>
              <p:tags r:id="rId2"/>
            </p:custDataLst>
          </p:nvPr>
        </p:nvPicPr>
        <p:blipFill>
          <a:blip r:embed="rId3"/>
          <a:srcRect/>
          <a:stretch>
            <a:fillRect/>
          </a:stretch>
        </p:blipFill>
        <p:spPr>
          <a:xfrm>
            <a:off x="-158" y="1"/>
            <a:ext cx="1275786" cy="1325880"/>
          </a:xfrm>
          <a:prstGeom prst="rect">
            <a:avLst/>
          </a:prstGeom>
        </p:spPr>
      </p:pic>
      <p:pic>
        <p:nvPicPr>
          <p:cNvPr id="6" name="图片 5" descr="C:\Users\Administrator\Desktop\立体风ppt-13.png立体风ppt-13"/>
          <p:cNvPicPr/>
          <p:nvPr>
            <p:custDataLst>
              <p:tags r:id="rId4"/>
            </p:custDataLst>
          </p:nvPr>
        </p:nvPicPr>
        <p:blipFill>
          <a:blip r:embed="rId5"/>
          <a:srcRect/>
          <a:stretch>
            <a:fillRect/>
          </a:stretch>
        </p:blipFill>
        <p:spPr>
          <a:xfrm>
            <a:off x="10637520" y="0"/>
            <a:ext cx="1555750" cy="1556660"/>
          </a:xfrm>
          <a:prstGeom prst="rect">
            <a:avLst/>
          </a:prstGeom>
        </p:spPr>
      </p:pic>
      <p:pic>
        <p:nvPicPr>
          <p:cNvPr id="7" name="图片 6" descr="立体风ppt-15"/>
          <p:cNvPicPr/>
          <p:nvPr>
            <p:custDataLst>
              <p:tags r:id="rId6"/>
            </p:custDataLst>
          </p:nvPr>
        </p:nvPicPr>
        <p:blipFill>
          <a:blip r:embed="rId7"/>
          <a:srcRect t="-54092" r="-57651"/>
          <a:stretch>
            <a:fillRect/>
          </a:stretch>
        </p:blipFill>
        <p:spPr>
          <a:xfrm>
            <a:off x="6337223" y="5401029"/>
            <a:ext cx="1921348" cy="1456654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  <p:custDataLst>
              <p:tags r:id="rId8"/>
            </p:custDataLst>
          </p:nvPr>
        </p:nvSpPr>
        <p:spPr/>
        <p:txBody>
          <a:bodyPr/>
          <a:lstStyle>
            <a:lvl1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汉仪雅酷黑 85W" panose="00020600040101010101" pitchFamily="34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10" name="日期占位符 9"/>
          <p:cNvSpPr>
            <a:spLocks noGrp="1"/>
          </p:cNvSpPr>
          <p:nvPr>
            <p:ph type="dt" sz="half" idx="10"/>
            <p:custDataLst>
              <p:tags r:id="rId9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2" name="页脚占位符 11"/>
          <p:cNvSpPr>
            <a:spLocks noGrp="1"/>
          </p:cNvSpPr>
          <p:nvPr>
            <p:ph type="ftr" sz="quarter" idx="11"/>
            <p:custDataLst>
              <p:tags r:id="rId10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3" name="灯片编号占位符 12"/>
          <p:cNvSpPr>
            <a:spLocks noGrp="1"/>
          </p:cNvSpPr>
          <p:nvPr>
            <p:ph type="sldNum" sz="quarter" idx="12"/>
            <p:custDataLst>
              <p:tags r:id="rId11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相框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>
            <p:custDataLst>
              <p:tags r:id="rId2"/>
            </p:custDataLst>
          </p:nvPr>
        </p:nvSpPr>
        <p:spPr>
          <a:xfrm>
            <a:off x="293594" y="304200"/>
            <a:ext cx="11606400" cy="62496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pic>
        <p:nvPicPr>
          <p:cNvPr id="20" name="图片 19" descr="C:\Users\Administrator\Desktop\立体风ppt-12.png立体风ppt-12"/>
          <p:cNvPicPr/>
          <p:nvPr>
            <p:custDataLst>
              <p:tags r:id="rId3"/>
            </p:custDataLst>
          </p:nvPr>
        </p:nvPicPr>
        <p:blipFill>
          <a:blip r:embed="rId4"/>
          <a:srcRect/>
          <a:stretch>
            <a:fillRect/>
          </a:stretch>
        </p:blipFill>
        <p:spPr>
          <a:xfrm>
            <a:off x="-159" y="0"/>
            <a:ext cx="1873047" cy="1946593"/>
          </a:xfrm>
          <a:prstGeom prst="rect">
            <a:avLst/>
          </a:prstGeom>
        </p:spPr>
      </p:pic>
      <p:pic>
        <p:nvPicPr>
          <p:cNvPr id="9" name="图片 8" descr="C:\Users\Administrator\Desktop\立体风ppt-13.png立体风ppt-13"/>
          <p:cNvPicPr/>
          <p:nvPr>
            <p:custDataLst>
              <p:tags r:id="rId5"/>
            </p:custDataLst>
          </p:nvPr>
        </p:nvPicPr>
        <p:blipFill>
          <a:blip r:embed="rId6"/>
          <a:srcRect/>
          <a:stretch>
            <a:fillRect/>
          </a:stretch>
        </p:blipFill>
        <p:spPr>
          <a:xfrm>
            <a:off x="10746158" y="0"/>
            <a:ext cx="1446954" cy="1447800"/>
          </a:xfrm>
          <a:prstGeom prst="rect">
            <a:avLst/>
          </a:prstGeom>
        </p:spPr>
      </p:pic>
      <p:pic>
        <p:nvPicPr>
          <p:cNvPr id="8" name="图片 7" descr="立体风ppt-15"/>
          <p:cNvPicPr/>
          <p:nvPr>
            <p:custDataLst>
              <p:tags r:id="rId7"/>
            </p:custDataLst>
          </p:nvPr>
        </p:nvPicPr>
        <p:blipFill>
          <a:blip r:embed="rId8"/>
          <a:srcRect t="-54092" r="-57651"/>
          <a:stretch>
            <a:fillRect/>
          </a:stretch>
        </p:blipFill>
        <p:spPr>
          <a:xfrm>
            <a:off x="6337223" y="5401029"/>
            <a:ext cx="1921348" cy="1456654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9"/>
            </p:custDataLst>
          </p:nvPr>
        </p:nvSpPr>
        <p:spPr>
          <a:xfrm>
            <a:off x="1281600" y="1249200"/>
            <a:ext cx="9626400" cy="723600"/>
          </a:xfrm>
        </p:spPr>
        <p:txBody>
          <a:bodyPr anchor="ctr"/>
          <a:lstStyle>
            <a:lvl1pPr>
              <a:defRPr sz="3200" baseline="0">
                <a:solidFill>
                  <a:schemeClr val="bg1"/>
                </a:solidFill>
                <a:latin typeface="Arial" panose="020B0604020202020204" pitchFamily="34" charset="0"/>
                <a:ea typeface="汉仪雅酷黑 85W" panose="00020600040101010101" pitchFamily="34" charset="-122"/>
              </a:defRPr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10"/>
            </p:custDataLst>
          </p:nvPr>
        </p:nvSpPr>
        <p:spPr>
          <a:xfrm>
            <a:off x="1281113" y="2163600"/>
            <a:ext cx="9626600" cy="3445200"/>
          </a:xfrm>
        </p:spPr>
        <p:txBody>
          <a:bodyPr/>
          <a:lstStyle>
            <a:lvl1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汉仪雅酷黑 55W" panose="00020600040101010101" pitchFamily="34" charset="-122"/>
              </a:defRPr>
            </a:lvl1pPr>
            <a:lvl2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汉仪雅酷黑 55W" panose="00020600040101010101" pitchFamily="34" charset="-122"/>
              </a:defRPr>
            </a:lvl2pPr>
            <a:lvl3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汉仪雅酷黑 55W" panose="00020600040101010101" pitchFamily="34" charset="-122"/>
              </a:defRPr>
            </a:lvl3pPr>
            <a:lvl4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汉仪雅酷黑 55W" panose="00020600040101010101" pitchFamily="34" charset="-122"/>
              </a:defRPr>
            </a:lvl4pPr>
            <a:lvl5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汉仪雅酷黑 55W" panose="00020600040101010101" pitchFamily="3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11" name="日期占位符 10"/>
          <p:cNvSpPr>
            <a:spLocks noGrp="1"/>
          </p:cNvSpPr>
          <p:nvPr>
            <p:ph type="dt" sz="half" idx="14"/>
            <p:custDataLst>
              <p:tags r:id="rId1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2" name="页脚占位符 11"/>
          <p:cNvSpPr>
            <a:spLocks noGrp="1"/>
          </p:cNvSpPr>
          <p:nvPr>
            <p:ph type="ftr" sz="quarter" idx="15"/>
            <p:custDataLst>
              <p:tags r:id="rId12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3" name="灯片编号占位符 12"/>
          <p:cNvSpPr>
            <a:spLocks noGrp="1"/>
          </p:cNvSpPr>
          <p:nvPr>
            <p:ph type="sldNum" sz="quarter" idx="16"/>
            <p:custDataLst>
              <p:tags r:id="rId1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左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>
            <p:custDataLst>
              <p:tags r:id="rId2"/>
            </p:custDataLst>
          </p:nvPr>
        </p:nvSpPr>
        <p:spPr>
          <a:xfrm>
            <a:off x="0" y="0"/>
            <a:ext cx="4823460" cy="6866255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altLang="zh-CN" dirty="0">
              <a:solidFill>
                <a:schemeClr val="lt1"/>
              </a:solidFill>
              <a:sym typeface="+mn-ea"/>
            </a:endParaRPr>
          </a:p>
        </p:txBody>
      </p:sp>
      <p:pic>
        <p:nvPicPr>
          <p:cNvPr id="6" name="图片 5" descr="C:\Users\Administrator\Desktop\立体风ppt-13.png立体风ppt-13"/>
          <p:cNvPicPr/>
          <p:nvPr>
            <p:custDataLst>
              <p:tags r:id="rId3"/>
            </p:custDataLst>
          </p:nvPr>
        </p:nvPicPr>
        <p:blipFill>
          <a:blip r:embed="rId4"/>
          <a:srcRect/>
          <a:stretch>
            <a:fillRect/>
          </a:stretch>
        </p:blipFill>
        <p:spPr>
          <a:xfrm>
            <a:off x="10393680" y="0"/>
            <a:ext cx="1799590" cy="1800642"/>
          </a:xfrm>
          <a:prstGeom prst="rect">
            <a:avLst/>
          </a:prstGeom>
        </p:spPr>
      </p:pic>
      <p:pic>
        <p:nvPicPr>
          <p:cNvPr id="11" name="图片 10" descr="C:\Users\Administrator\Desktop\立体风ppt-12.png立体风ppt-12"/>
          <p:cNvPicPr/>
          <p:nvPr userDrawn="1">
            <p:custDataLst>
              <p:tags r:id="rId5"/>
            </p:custDataLst>
          </p:nvPr>
        </p:nvPicPr>
        <p:blipFill>
          <a:blip r:embed="rId6"/>
          <a:srcRect/>
          <a:stretch>
            <a:fillRect/>
          </a:stretch>
        </p:blipFill>
        <p:spPr>
          <a:xfrm>
            <a:off x="-158" y="1"/>
            <a:ext cx="1913679" cy="198882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7"/>
            </p:custDataLst>
          </p:nvPr>
        </p:nvSpPr>
        <p:spPr>
          <a:xfrm>
            <a:off x="583200" y="770400"/>
            <a:ext cx="3960000" cy="882000"/>
          </a:xfrm>
        </p:spPr>
        <p:txBody>
          <a:bodyPr anchor="ctr" anchorCtr="0"/>
          <a:lstStyle>
            <a:lvl1pPr>
              <a:defRPr sz="3600" baseline="0">
                <a:solidFill>
                  <a:schemeClr val="bg1"/>
                </a:solidFill>
                <a:latin typeface="Arial" panose="020B0604020202020204" pitchFamily="34" charset="0"/>
                <a:ea typeface="汉仪雅酷黑 85W" panose="00020600040101010101" pitchFamily="34" charset="-122"/>
              </a:defRPr>
            </a:lvl1pPr>
          </a:lstStyle>
          <a:p>
            <a:r>
              <a:rPr lang="zh-CN" altLang="en-US" dirty="0"/>
              <a:t>单击编辑标题</a:t>
            </a:r>
            <a:endParaRPr lang="zh-CN" altLang="en-US" dirty="0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8"/>
            </p:custDataLst>
          </p:nvPr>
        </p:nvSpPr>
        <p:spPr>
          <a:xfrm>
            <a:off x="586800" y="1764000"/>
            <a:ext cx="3956400" cy="4093200"/>
          </a:xfrm>
        </p:spPr>
        <p:txBody>
          <a:bodyPr/>
          <a:lstStyle>
            <a:lvl1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汉仪雅酷黑 55W" panose="00020600040101010101" pitchFamily="34" charset="-122"/>
              </a:defRPr>
            </a:lvl1pPr>
            <a:lvl2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汉仪雅酷黑 55W" panose="00020600040101010101" pitchFamily="34" charset="-122"/>
              </a:defRPr>
            </a:lvl2pPr>
            <a:lvl3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汉仪雅酷黑 55W" panose="00020600040101010101" pitchFamily="34" charset="-122"/>
              </a:defRPr>
            </a:lvl3pPr>
            <a:lvl4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汉仪雅酷黑 55W" panose="00020600040101010101" pitchFamily="34" charset="-122"/>
              </a:defRPr>
            </a:lvl4pPr>
            <a:lvl5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汉仪雅酷黑 55W" panose="00020600040101010101" pitchFamily="3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9" name="内容占位符 8"/>
          <p:cNvSpPr>
            <a:spLocks noGrp="1"/>
          </p:cNvSpPr>
          <p:nvPr>
            <p:ph sz="quarter" idx="14"/>
            <p:custDataLst>
              <p:tags r:id="rId9"/>
            </p:custDataLst>
          </p:nvPr>
        </p:nvSpPr>
        <p:spPr>
          <a:xfrm>
            <a:off x="5101200" y="769938"/>
            <a:ext cx="6480000" cy="5087937"/>
          </a:xfrm>
        </p:spPr>
        <p:txBody>
          <a:bodyPr/>
          <a:lstStyle>
            <a:lvl1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汉仪雅酷黑 55W" panose="00020600040101010101" pitchFamily="34" charset="-122"/>
              </a:defRPr>
            </a:lvl1pPr>
            <a:lvl2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汉仪雅酷黑 55W" panose="00020600040101010101" pitchFamily="34" charset="-122"/>
              </a:defRPr>
            </a:lvl2pPr>
            <a:lvl3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汉仪雅酷黑 55W" panose="00020600040101010101" pitchFamily="34" charset="-122"/>
              </a:defRPr>
            </a:lvl3pPr>
            <a:lvl4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汉仪雅酷黑 55W" panose="00020600040101010101" pitchFamily="34" charset="-122"/>
              </a:defRPr>
            </a:lvl4pPr>
            <a:lvl5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汉仪雅酷黑 55W" panose="00020600040101010101" pitchFamily="3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12" name="日期占位符 11"/>
          <p:cNvSpPr>
            <a:spLocks noGrp="1"/>
          </p:cNvSpPr>
          <p:nvPr>
            <p:ph type="dt" sz="half" idx="15"/>
            <p:custDataLst>
              <p:tags r:id="rId10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3" name="页脚占位符 12"/>
          <p:cNvSpPr>
            <a:spLocks noGrp="1"/>
          </p:cNvSpPr>
          <p:nvPr>
            <p:ph type="ftr" sz="quarter" idx="16"/>
            <p:custDataLst>
              <p:tags r:id="rId11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4" name="灯片编号占位符 13"/>
          <p:cNvSpPr>
            <a:spLocks noGrp="1"/>
          </p:cNvSpPr>
          <p:nvPr>
            <p:ph type="sldNum" sz="quarter" idx="17"/>
            <p:custDataLst>
              <p:tags r:id="rId12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上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>
            <p:custDataLst>
              <p:tags r:id="rId2"/>
            </p:custDataLst>
          </p:nvPr>
        </p:nvSpPr>
        <p:spPr>
          <a:xfrm>
            <a:off x="159" y="0"/>
            <a:ext cx="12192000" cy="2664000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altLang="zh-CN">
              <a:solidFill>
                <a:schemeClr val="lt1"/>
              </a:solidFill>
              <a:sym typeface="+mn-ea"/>
            </a:endParaRPr>
          </a:p>
        </p:txBody>
      </p:sp>
      <p:pic>
        <p:nvPicPr>
          <p:cNvPr id="11" name="图片 10" descr="C:\Users\Administrator\Desktop\立体风ppt-13.png立体风ppt-13"/>
          <p:cNvPicPr/>
          <p:nvPr userDrawn="1">
            <p:custDataLst>
              <p:tags r:id="rId3"/>
            </p:custDataLst>
          </p:nvPr>
        </p:nvPicPr>
        <p:blipFill>
          <a:blip r:embed="rId4"/>
          <a:srcRect/>
          <a:stretch>
            <a:fillRect/>
          </a:stretch>
        </p:blipFill>
        <p:spPr>
          <a:xfrm flipV="1">
            <a:off x="10543622" y="5198400"/>
            <a:ext cx="1649635" cy="1650600"/>
          </a:xfrm>
          <a:prstGeom prst="rect">
            <a:avLst/>
          </a:prstGeom>
        </p:spPr>
      </p:pic>
      <p:pic>
        <p:nvPicPr>
          <p:cNvPr id="12" name="图片 11" descr="C:\Users\Administrator\Desktop\立体风ppt-12.png立体风ppt-12"/>
          <p:cNvPicPr/>
          <p:nvPr userDrawn="1">
            <p:custDataLst>
              <p:tags r:id="rId5"/>
            </p:custDataLst>
          </p:nvPr>
        </p:nvPicPr>
        <p:blipFill>
          <a:blip r:embed="rId6"/>
          <a:srcRect/>
          <a:stretch>
            <a:fillRect/>
          </a:stretch>
        </p:blipFill>
        <p:spPr>
          <a:xfrm>
            <a:off x="-158" y="1"/>
            <a:ext cx="1913679" cy="198882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>
          <a:xfrm>
            <a:off x="612000" y="781200"/>
            <a:ext cx="10976400" cy="626400"/>
          </a:xfrm>
        </p:spPr>
        <p:txBody>
          <a:bodyPr anchor="ctr"/>
          <a:lstStyle>
            <a:lvl1pPr algn="ctr">
              <a:defRPr sz="3600" baseline="0">
                <a:solidFill>
                  <a:schemeClr val="bg1"/>
                </a:solidFill>
                <a:latin typeface="Arial" panose="020B0604020202020204" pitchFamily="34" charset="0"/>
                <a:ea typeface="汉仪雅酷黑 85W" panose="00020600040101010101" pitchFamily="34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8"/>
            </p:custDataLst>
          </p:nvPr>
        </p:nvSpPr>
        <p:spPr>
          <a:xfrm>
            <a:off x="612000" y="1659600"/>
            <a:ext cx="10975975" cy="828000"/>
          </a:xfrm>
        </p:spPr>
        <p:txBody>
          <a:bodyPr/>
          <a:lstStyle>
            <a:lvl1pPr algn="ctr">
              <a:defRPr baseline="0">
                <a:solidFill>
                  <a:schemeClr val="bg1"/>
                </a:solidFill>
                <a:latin typeface="Arial" panose="020B0604020202020204" pitchFamily="34" charset="0"/>
                <a:ea typeface="汉仪雅酷黑 55W" panose="00020600040101010101" pitchFamily="3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9" name="内容占位符 8"/>
          <p:cNvSpPr>
            <a:spLocks noGrp="1"/>
          </p:cNvSpPr>
          <p:nvPr>
            <p:ph sz="quarter" idx="14"/>
            <p:custDataLst>
              <p:tags r:id="rId9"/>
            </p:custDataLst>
          </p:nvPr>
        </p:nvSpPr>
        <p:spPr>
          <a:xfrm>
            <a:off x="612775" y="2808000"/>
            <a:ext cx="10965600" cy="3430800"/>
          </a:xfrm>
        </p:spPr>
        <p:txBody>
          <a:bodyPr/>
          <a:lstStyle>
            <a:lvl1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汉仪雅酷黑 55W" panose="00020600040101010101" pitchFamily="34" charset="-122"/>
              </a:defRPr>
            </a:lvl1pPr>
            <a:lvl2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汉仪雅酷黑 55W" panose="00020600040101010101" pitchFamily="34" charset="-122"/>
              </a:defRPr>
            </a:lvl2pPr>
            <a:lvl3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汉仪雅酷黑 55W" panose="00020600040101010101" pitchFamily="34" charset="-122"/>
              </a:defRPr>
            </a:lvl3pPr>
            <a:lvl4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汉仪雅酷黑 55W" panose="00020600040101010101" pitchFamily="34" charset="-122"/>
              </a:defRPr>
            </a:lvl4pPr>
            <a:lvl5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汉仪雅酷黑 55W" panose="00020600040101010101" pitchFamily="3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13" name="日期占位符 12"/>
          <p:cNvSpPr>
            <a:spLocks noGrp="1"/>
          </p:cNvSpPr>
          <p:nvPr>
            <p:ph type="dt" sz="half" idx="15"/>
            <p:custDataLst>
              <p:tags r:id="rId10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4" name="页脚占位符 13"/>
          <p:cNvSpPr>
            <a:spLocks noGrp="1"/>
          </p:cNvSpPr>
          <p:nvPr>
            <p:ph type="ftr" sz="quarter" idx="16"/>
            <p:custDataLst>
              <p:tags r:id="rId11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5" name="灯片编号占位符 14"/>
          <p:cNvSpPr>
            <a:spLocks noGrp="1"/>
          </p:cNvSpPr>
          <p:nvPr>
            <p:ph type="sldNum" sz="quarter" idx="17"/>
            <p:custDataLst>
              <p:tags r:id="rId12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下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>
            <p:custDataLst>
              <p:tags r:id="rId2"/>
            </p:custDataLst>
          </p:nvPr>
        </p:nvSpPr>
        <p:spPr>
          <a:xfrm>
            <a:off x="-6350" y="5029200"/>
            <a:ext cx="12200890" cy="1828800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altLang="zh-CN">
              <a:solidFill>
                <a:schemeClr val="lt1"/>
              </a:solidFill>
              <a:sym typeface="+mn-ea"/>
            </a:endParaRPr>
          </a:p>
        </p:txBody>
      </p:sp>
      <p:pic>
        <p:nvPicPr>
          <p:cNvPr id="6" name="图片 5" descr="C:\Users\Administrator\Desktop\立体风ppt-13.png立体风ppt-13"/>
          <p:cNvPicPr/>
          <p:nvPr>
            <p:custDataLst>
              <p:tags r:id="rId3"/>
            </p:custDataLst>
          </p:nvPr>
        </p:nvPicPr>
        <p:blipFill>
          <a:blip r:embed="rId4"/>
          <a:srcRect/>
          <a:stretch>
            <a:fillRect/>
          </a:stretch>
        </p:blipFill>
        <p:spPr>
          <a:xfrm>
            <a:off x="10393680" y="0"/>
            <a:ext cx="1799590" cy="1800642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  <p:custDataLst>
              <p:tags r:id="rId5"/>
            </p:custDataLst>
          </p:nvPr>
        </p:nvSpPr>
        <p:spPr>
          <a:xfrm>
            <a:off x="604800" y="669600"/>
            <a:ext cx="10976400" cy="565200"/>
          </a:xfrm>
        </p:spPr>
        <p:txBody>
          <a:bodyPr anchor="ctr" anchorCtr="0"/>
          <a:lstStyle>
            <a:lvl1pPr algn="ctr">
              <a:defRPr sz="3200" baseline="0">
                <a:solidFill>
                  <a:schemeClr val="bg1"/>
                </a:solidFill>
                <a:latin typeface="Arial" panose="020B0604020202020204" pitchFamily="34" charset="0"/>
                <a:ea typeface="汉仪雅酷黑 85W" panose="00020600040101010101" pitchFamily="34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6"/>
            </p:custDataLst>
          </p:nvPr>
        </p:nvSpPr>
        <p:spPr>
          <a:xfrm>
            <a:off x="604837" y="1681200"/>
            <a:ext cx="10990800" cy="3211200"/>
          </a:xfrm>
        </p:spPr>
        <p:txBody>
          <a:bodyPr/>
          <a:lstStyle>
            <a:lvl1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汉仪雅酷黑 55W" panose="00020600040101010101" pitchFamily="34" charset="-122"/>
              </a:defRPr>
            </a:lvl1pPr>
            <a:lvl2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汉仪雅酷黑 55W" panose="00020600040101010101" pitchFamily="34" charset="-122"/>
              </a:defRPr>
            </a:lvl2pPr>
            <a:lvl3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汉仪雅酷黑 55W" panose="00020600040101010101" pitchFamily="34" charset="-122"/>
              </a:defRPr>
            </a:lvl3pPr>
            <a:lvl4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汉仪雅酷黑 55W" panose="00020600040101010101" pitchFamily="34" charset="-122"/>
              </a:defRPr>
            </a:lvl4pPr>
            <a:lvl5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汉仪雅酷黑 55W" panose="00020600040101010101" pitchFamily="3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9" name="文本占位符 8"/>
          <p:cNvSpPr>
            <a:spLocks noGrp="1"/>
          </p:cNvSpPr>
          <p:nvPr>
            <p:ph type="body" sz="quarter" idx="14"/>
            <p:custDataLst>
              <p:tags r:id="rId7"/>
            </p:custDataLst>
          </p:nvPr>
        </p:nvSpPr>
        <p:spPr>
          <a:xfrm>
            <a:off x="594000" y="5180400"/>
            <a:ext cx="11001600" cy="1011600"/>
          </a:xfrm>
        </p:spPr>
        <p:txBody>
          <a:bodyPr/>
          <a:lstStyle>
            <a:lvl1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汉仪雅酷黑 55W" panose="00020600040101010101" pitchFamily="3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11" name="日期占位符 10"/>
          <p:cNvSpPr>
            <a:spLocks noGrp="1"/>
          </p:cNvSpPr>
          <p:nvPr>
            <p:ph type="dt" sz="half" idx="15"/>
            <p:custDataLst>
              <p:tags r:id="rId8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2" name="页脚占位符 11"/>
          <p:cNvSpPr>
            <a:spLocks noGrp="1"/>
          </p:cNvSpPr>
          <p:nvPr>
            <p:ph type="ftr" sz="quarter" idx="16"/>
            <p:custDataLst>
              <p:tags r:id="rId9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3" name="灯片编号占位符 12"/>
          <p:cNvSpPr>
            <a:spLocks noGrp="1"/>
          </p:cNvSpPr>
          <p:nvPr>
            <p:ph type="sldNum" sz="quarter" idx="17"/>
            <p:custDataLst>
              <p:tags r:id="rId10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导航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>
            <p:custDataLst>
              <p:tags r:id="rId2"/>
            </p:custDataLst>
          </p:nvPr>
        </p:nvSpPr>
        <p:spPr>
          <a:xfrm>
            <a:off x="1429" y="0"/>
            <a:ext cx="12192000" cy="914400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altLang="zh-CN">
              <a:solidFill>
                <a:schemeClr val="lt1"/>
              </a:solidFill>
              <a:sym typeface="+mn-ea"/>
            </a:endParaRPr>
          </a:p>
        </p:txBody>
      </p:sp>
      <p:pic>
        <p:nvPicPr>
          <p:cNvPr id="14" name="图片 13" descr="C:\Users\Administrator\Desktop\立体风ppt-13.png立体风ppt-13"/>
          <p:cNvPicPr/>
          <p:nvPr userDrawn="1">
            <p:custDataLst>
              <p:tags r:id="rId3"/>
            </p:custDataLst>
          </p:nvPr>
        </p:nvPicPr>
        <p:blipFill>
          <a:blip r:embed="rId4"/>
          <a:srcRect/>
          <a:stretch>
            <a:fillRect/>
          </a:stretch>
        </p:blipFill>
        <p:spPr>
          <a:xfrm flipV="1">
            <a:off x="10325100" y="4979748"/>
            <a:ext cx="1868158" cy="1869251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  <p:custDataLst>
              <p:tags r:id="rId5"/>
            </p:custDataLst>
          </p:nvPr>
        </p:nvSpPr>
        <p:spPr>
          <a:xfrm>
            <a:off x="579600" y="237600"/>
            <a:ext cx="11037600" cy="441964"/>
          </a:xfrm>
        </p:spPr>
        <p:txBody>
          <a:bodyPr/>
          <a:lstStyle>
            <a:lvl1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汉仪雅酷黑 85W" panose="00020600040101010101" pitchFamily="34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6"/>
            </p:custDataLst>
          </p:nvPr>
        </p:nvSpPr>
        <p:spPr>
          <a:xfrm>
            <a:off x="579600" y="1663200"/>
            <a:ext cx="5342400" cy="2894400"/>
          </a:xfrm>
        </p:spPr>
        <p:txBody>
          <a:bodyPr/>
          <a:lstStyle>
            <a:lvl1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汉仪雅酷黑 55W" panose="00020600040101010101" pitchFamily="34" charset="-122"/>
              </a:defRPr>
            </a:lvl1pPr>
            <a:lvl2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汉仪雅酷黑 55W" panose="00020600040101010101" pitchFamily="34" charset="-122"/>
              </a:defRPr>
            </a:lvl2pPr>
            <a:lvl3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汉仪雅酷黑 55W" panose="00020600040101010101" pitchFamily="34" charset="-122"/>
              </a:defRPr>
            </a:lvl3pPr>
            <a:lvl4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汉仪雅酷黑 55W" panose="00020600040101010101" pitchFamily="34" charset="-122"/>
              </a:defRPr>
            </a:lvl4pPr>
            <a:lvl5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汉仪雅酷黑 55W" panose="00020600040101010101" pitchFamily="3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9" name="内容占位符 8"/>
          <p:cNvSpPr>
            <a:spLocks noGrp="1"/>
          </p:cNvSpPr>
          <p:nvPr>
            <p:ph sz="quarter" idx="14"/>
            <p:custDataLst>
              <p:tags r:id="rId7"/>
            </p:custDataLst>
          </p:nvPr>
        </p:nvSpPr>
        <p:spPr>
          <a:xfrm>
            <a:off x="6242400" y="1663200"/>
            <a:ext cx="5367600" cy="2894400"/>
          </a:xfrm>
        </p:spPr>
        <p:txBody>
          <a:bodyPr/>
          <a:lstStyle>
            <a:lvl1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汉仪雅酷黑 55W" panose="00020600040101010101" pitchFamily="34" charset="-122"/>
              </a:defRPr>
            </a:lvl1pPr>
            <a:lvl2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汉仪雅酷黑 55W" panose="00020600040101010101" pitchFamily="34" charset="-122"/>
              </a:defRPr>
            </a:lvl2pPr>
            <a:lvl3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汉仪雅酷黑 55W" panose="00020600040101010101" pitchFamily="34" charset="-122"/>
              </a:defRPr>
            </a:lvl3pPr>
            <a:lvl4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汉仪雅酷黑 55W" panose="00020600040101010101" pitchFamily="34" charset="-122"/>
              </a:defRPr>
            </a:lvl4pPr>
            <a:lvl5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汉仪雅酷黑 55W" panose="00020600040101010101" pitchFamily="3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11" name="文本占位符 10"/>
          <p:cNvSpPr>
            <a:spLocks noGrp="1"/>
          </p:cNvSpPr>
          <p:nvPr>
            <p:ph type="body" sz="quarter" idx="15"/>
            <p:custDataLst>
              <p:tags r:id="rId8"/>
            </p:custDataLst>
          </p:nvPr>
        </p:nvSpPr>
        <p:spPr>
          <a:xfrm>
            <a:off x="572400" y="4816800"/>
            <a:ext cx="5342400" cy="781200"/>
          </a:xfrm>
        </p:spPr>
        <p:txBody>
          <a:bodyPr/>
          <a:lstStyle>
            <a:lvl1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汉仪雅酷黑 55W" panose="00020600040101010101" pitchFamily="3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13" name="文本占位符 12"/>
          <p:cNvSpPr>
            <a:spLocks noGrp="1"/>
          </p:cNvSpPr>
          <p:nvPr>
            <p:ph type="body" sz="quarter" idx="16"/>
            <p:custDataLst>
              <p:tags r:id="rId9"/>
            </p:custDataLst>
          </p:nvPr>
        </p:nvSpPr>
        <p:spPr>
          <a:xfrm>
            <a:off x="6253200" y="4813200"/>
            <a:ext cx="5367600" cy="781200"/>
          </a:xfrm>
        </p:spPr>
        <p:txBody>
          <a:bodyPr/>
          <a:lstStyle>
            <a:lvl1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汉仪雅酷黑 55W" panose="00020600040101010101" pitchFamily="3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12" name="日期占位符 11"/>
          <p:cNvSpPr>
            <a:spLocks noGrp="1"/>
          </p:cNvSpPr>
          <p:nvPr>
            <p:ph type="dt" sz="half" idx="17"/>
            <p:custDataLst>
              <p:tags r:id="rId10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5" name="页脚占位符 14"/>
          <p:cNvSpPr>
            <a:spLocks noGrp="1"/>
          </p:cNvSpPr>
          <p:nvPr>
            <p:ph type="ftr" sz="quarter" idx="18"/>
            <p:custDataLst>
              <p:tags r:id="rId11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6" name="灯片编号占位符 15"/>
          <p:cNvSpPr>
            <a:spLocks noGrp="1"/>
          </p:cNvSpPr>
          <p:nvPr>
            <p:ph type="sldNum" sz="quarter" idx="19"/>
            <p:custDataLst>
              <p:tags r:id="rId12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腰带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>
            <p:custDataLst>
              <p:tags r:id="rId2"/>
            </p:custDataLst>
          </p:nvPr>
        </p:nvSpPr>
        <p:spPr>
          <a:xfrm>
            <a:off x="1429" y="958590"/>
            <a:ext cx="12192000" cy="4939553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altLang="zh-CN">
              <a:solidFill>
                <a:schemeClr val="lt1"/>
              </a:solidFill>
              <a:sym typeface="+mn-ea"/>
            </a:endParaRPr>
          </a:p>
        </p:txBody>
      </p:sp>
      <p:pic>
        <p:nvPicPr>
          <p:cNvPr id="8" name="图片 7" descr="C:\Users\Administrator\Desktop\立体风ppt-13.png立体风ppt-13"/>
          <p:cNvPicPr/>
          <p:nvPr>
            <p:custDataLst>
              <p:tags r:id="rId3"/>
            </p:custDataLst>
          </p:nvPr>
        </p:nvPicPr>
        <p:blipFill>
          <a:blip r:embed="rId4"/>
          <a:srcRect/>
          <a:stretch>
            <a:fillRect/>
          </a:stretch>
        </p:blipFill>
        <p:spPr>
          <a:xfrm flipV="1">
            <a:off x="9807854" y="4462200"/>
            <a:ext cx="2385404" cy="2386800"/>
          </a:xfrm>
          <a:prstGeom prst="rect">
            <a:avLst/>
          </a:prstGeom>
        </p:spPr>
      </p:pic>
      <p:pic>
        <p:nvPicPr>
          <p:cNvPr id="11" name="图片 10" descr="C:\Users\Administrator\Desktop\立体风ppt-12.png立体风ppt-12"/>
          <p:cNvPicPr/>
          <p:nvPr userDrawn="1">
            <p:custDataLst>
              <p:tags r:id="rId5"/>
            </p:custDataLst>
          </p:nvPr>
        </p:nvPicPr>
        <p:blipFill>
          <a:blip r:embed="rId6"/>
          <a:srcRect/>
          <a:stretch>
            <a:fillRect/>
          </a:stretch>
        </p:blipFill>
        <p:spPr>
          <a:xfrm>
            <a:off x="-158" y="0"/>
            <a:ext cx="3013494" cy="3131819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7"/>
            </p:custDataLst>
          </p:nvPr>
        </p:nvSpPr>
        <p:spPr>
          <a:xfrm>
            <a:off x="1522800" y="1339200"/>
            <a:ext cx="9144000" cy="2386800"/>
          </a:xfrm>
        </p:spPr>
        <p:txBody>
          <a:bodyPr anchor="b"/>
          <a:lstStyle>
            <a:lvl1pPr algn="ctr">
              <a:defRPr sz="6000" baseline="0">
                <a:solidFill>
                  <a:schemeClr val="bg1"/>
                </a:solidFill>
                <a:latin typeface="Arial" panose="020B0604020202020204" pitchFamily="34" charset="0"/>
                <a:ea typeface="汉仪雅酷黑 85W" panose="00020600040101010101" pitchFamily="34" charset="-122"/>
              </a:defRPr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8"/>
            </p:custDataLst>
          </p:nvPr>
        </p:nvSpPr>
        <p:spPr>
          <a:xfrm>
            <a:off x="1522413" y="3862800"/>
            <a:ext cx="9144000" cy="1656000"/>
          </a:xfrm>
        </p:spPr>
        <p:txBody>
          <a:bodyPr/>
          <a:lstStyle>
            <a:lvl1pPr algn="ctr">
              <a:defRPr baseline="0">
                <a:solidFill>
                  <a:schemeClr val="bg1"/>
                </a:solidFill>
                <a:latin typeface="Arial" panose="020B0604020202020204" pitchFamily="34" charset="0"/>
                <a:ea typeface="汉仪雅酷黑 55W" panose="00020600040101010101" pitchFamily="3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12" name="日期占位符 11"/>
          <p:cNvSpPr>
            <a:spLocks noGrp="1"/>
          </p:cNvSpPr>
          <p:nvPr>
            <p:ph type="dt" sz="half" idx="14"/>
            <p:custDataLst>
              <p:tags r:id="rId9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3" name="页脚占位符 12"/>
          <p:cNvSpPr>
            <a:spLocks noGrp="1"/>
          </p:cNvSpPr>
          <p:nvPr>
            <p:ph type="ftr" sz="quarter" idx="15"/>
            <p:custDataLst>
              <p:tags r:id="rId10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4" name="灯片编号占位符 13"/>
          <p:cNvSpPr>
            <a:spLocks noGrp="1"/>
          </p:cNvSpPr>
          <p:nvPr>
            <p:ph type="sldNum" sz="quarter" idx="16"/>
            <p:custDataLst>
              <p:tags r:id="rId11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单击此处编辑文本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2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lang="zh-CN" altLang="en-US"/>
              <a:t>单击此处编辑标题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8" Type="http://schemas.openxmlformats.org/officeDocument/2006/relationships/theme" Target="../theme/theme1.xml"/><Relationship Id="rId17" Type="http://schemas.openxmlformats.org/officeDocument/2006/relationships/tags" Target="../tags/tag62.xml"/><Relationship Id="rId16" Type="http://schemas.openxmlformats.org/officeDocument/2006/relationships/tags" Target="../tags/tag61.xml"/><Relationship Id="rId15" Type="http://schemas.openxmlformats.org/officeDocument/2006/relationships/tags" Target="../tags/tag60.xml"/><Relationship Id="rId14" Type="http://schemas.openxmlformats.org/officeDocument/2006/relationships/tags" Target="../tags/tag59.xml"/><Relationship Id="rId13" Type="http://schemas.openxmlformats.org/officeDocument/2006/relationships/tags" Target="../tags/tag58.xml"/><Relationship Id="rId12" Type="http://schemas.openxmlformats.org/officeDocument/2006/relationships/tags" Target="../tags/tag57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0.xml"/><Relationship Id="rId8" Type="http://schemas.openxmlformats.org/officeDocument/2006/relationships/slideLayout" Target="../slideLayouts/slideLayout19.xml"/><Relationship Id="rId7" Type="http://schemas.openxmlformats.org/officeDocument/2006/relationships/slideLayout" Target="../slideLayouts/slideLayout18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4.xml"/><Relationship Id="rId25" Type="http://schemas.openxmlformats.org/officeDocument/2006/relationships/theme" Target="../theme/theme2.xml"/><Relationship Id="rId24" Type="http://schemas.openxmlformats.org/officeDocument/2006/relationships/tags" Target="../tags/tag217.xml"/><Relationship Id="rId23" Type="http://schemas.openxmlformats.org/officeDocument/2006/relationships/tags" Target="../tags/tag216.xml"/><Relationship Id="rId22" Type="http://schemas.openxmlformats.org/officeDocument/2006/relationships/tags" Target="../tags/tag215.xml"/><Relationship Id="rId21" Type="http://schemas.openxmlformats.org/officeDocument/2006/relationships/tags" Target="../tags/tag214.xml"/><Relationship Id="rId20" Type="http://schemas.openxmlformats.org/officeDocument/2006/relationships/tags" Target="../tags/tag213.xml"/><Relationship Id="rId2" Type="http://schemas.openxmlformats.org/officeDocument/2006/relationships/slideLayout" Target="../slideLayouts/slideLayout13.xml"/><Relationship Id="rId19" Type="http://schemas.openxmlformats.org/officeDocument/2006/relationships/tags" Target="../tags/tag212.xml"/><Relationship Id="rId18" Type="http://schemas.openxmlformats.org/officeDocument/2006/relationships/slideLayout" Target="../slideLayouts/slideLayout29.xml"/><Relationship Id="rId17" Type="http://schemas.openxmlformats.org/officeDocument/2006/relationships/slideLayout" Target="../slideLayouts/slideLayout28.xml"/><Relationship Id="rId16" Type="http://schemas.openxmlformats.org/officeDocument/2006/relationships/slideLayout" Target="../slideLayouts/slideLayout27.xml"/><Relationship Id="rId15" Type="http://schemas.openxmlformats.org/officeDocument/2006/relationships/slideLayout" Target="../slideLayouts/slideLayout26.xml"/><Relationship Id="rId14" Type="http://schemas.openxmlformats.org/officeDocument/2006/relationships/slideLayout" Target="../slideLayouts/slideLayout25.xml"/><Relationship Id="rId13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38.xml"/><Relationship Id="rId8" Type="http://schemas.openxmlformats.org/officeDocument/2006/relationships/slideLayout" Target="../slideLayouts/slideLayout37.xml"/><Relationship Id="rId7" Type="http://schemas.openxmlformats.org/officeDocument/2006/relationships/slideLayout" Target="../slideLayouts/slideLayout36.xml"/><Relationship Id="rId6" Type="http://schemas.openxmlformats.org/officeDocument/2006/relationships/slideLayout" Target="../slideLayouts/slideLayout35.xml"/><Relationship Id="rId5" Type="http://schemas.openxmlformats.org/officeDocument/2006/relationships/slideLayout" Target="../slideLayouts/slideLayout34.xml"/><Relationship Id="rId4" Type="http://schemas.openxmlformats.org/officeDocument/2006/relationships/slideLayout" Target="../slideLayouts/slideLayout33.xml"/><Relationship Id="rId3" Type="http://schemas.openxmlformats.org/officeDocument/2006/relationships/slideLayout" Target="../slideLayouts/slideLayout32.xml"/><Relationship Id="rId25" Type="http://schemas.openxmlformats.org/officeDocument/2006/relationships/theme" Target="../theme/theme3.xml"/><Relationship Id="rId24" Type="http://schemas.openxmlformats.org/officeDocument/2006/relationships/tags" Target="../tags/tag371.xml"/><Relationship Id="rId23" Type="http://schemas.openxmlformats.org/officeDocument/2006/relationships/tags" Target="../tags/tag370.xml"/><Relationship Id="rId22" Type="http://schemas.openxmlformats.org/officeDocument/2006/relationships/tags" Target="../tags/tag369.xml"/><Relationship Id="rId21" Type="http://schemas.openxmlformats.org/officeDocument/2006/relationships/tags" Target="../tags/tag368.xml"/><Relationship Id="rId20" Type="http://schemas.openxmlformats.org/officeDocument/2006/relationships/tags" Target="../tags/tag367.xml"/><Relationship Id="rId2" Type="http://schemas.openxmlformats.org/officeDocument/2006/relationships/slideLayout" Target="../slideLayouts/slideLayout31.xml"/><Relationship Id="rId19" Type="http://schemas.openxmlformats.org/officeDocument/2006/relationships/tags" Target="../tags/tag366.xml"/><Relationship Id="rId18" Type="http://schemas.openxmlformats.org/officeDocument/2006/relationships/slideLayout" Target="../slideLayouts/slideLayout47.xml"/><Relationship Id="rId17" Type="http://schemas.openxmlformats.org/officeDocument/2006/relationships/slideLayout" Target="../slideLayouts/slideLayout46.xml"/><Relationship Id="rId16" Type="http://schemas.openxmlformats.org/officeDocument/2006/relationships/slideLayout" Target="../slideLayouts/slideLayout45.xml"/><Relationship Id="rId15" Type="http://schemas.openxmlformats.org/officeDocument/2006/relationships/slideLayout" Target="../slideLayouts/slideLayout44.xml"/><Relationship Id="rId14" Type="http://schemas.openxmlformats.org/officeDocument/2006/relationships/slideLayout" Target="../slideLayouts/slideLayout43.xml"/><Relationship Id="rId13" Type="http://schemas.openxmlformats.org/officeDocument/2006/relationships/slideLayout" Target="../slideLayouts/slideLayout42.xml"/><Relationship Id="rId12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0.xml"/><Relationship Id="rId10" Type="http://schemas.openxmlformats.org/officeDocument/2006/relationships/slideLayout" Target="../slideLayouts/slideLayout39.xml"/><Relationship Id="rId1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3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4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5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6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  <p:custDataLst>
      <p:tags r:id="rId17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0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9"/>
            </p:custDataLst>
          </p:nvPr>
        </p:nvSpPr>
        <p:spPr>
          <a:xfrm>
            <a:off x="669882" y="443230"/>
            <a:ext cx="10852237" cy="441964"/>
          </a:xfrm>
          <a:prstGeom prst="rect">
            <a:avLst/>
          </a:prstGeom>
        </p:spPr>
        <p:txBody>
          <a:bodyPr vert="horz" wrap="square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20"/>
            </p:custDataLst>
          </p:nvPr>
        </p:nvSpPr>
        <p:spPr>
          <a:xfrm>
            <a:off x="669882" y="961398"/>
            <a:ext cx="10852237" cy="5388907"/>
          </a:xfrm>
          <a:prstGeom prst="rect">
            <a:avLst/>
          </a:prstGeom>
        </p:spPr>
        <p:txBody>
          <a:bodyPr vert="horz" wrap="square" lIns="90170" tIns="46990" rIns="90170" bIns="4699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21"/>
            </p:custDataLst>
          </p:nvPr>
        </p:nvSpPr>
        <p:spPr>
          <a:xfrm>
            <a:off x="879742" y="6349833"/>
            <a:ext cx="2700000" cy="31680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 algn="l">
              <a:defRPr sz="1200" baseline="0">
                <a:solidFill>
                  <a:schemeClr val="lt1">
                    <a:tint val="75000"/>
                  </a:schemeClr>
                </a:solidFill>
                <a:latin typeface="Arial" panose="020B0604020202020204" pitchFamily="34" charset="0"/>
                <a:ea typeface="汉仪雅酷黑 55W" panose="00020600040101010101" pitchFamily="3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22"/>
            </p:custDataLst>
          </p:nvPr>
        </p:nvSpPr>
        <p:spPr>
          <a:xfrm>
            <a:off x="4116000" y="6349833"/>
            <a:ext cx="3960000" cy="31680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 algn="ctr">
              <a:defRPr sz="1200" baseline="0">
                <a:solidFill>
                  <a:schemeClr val="lt1">
                    <a:tint val="75000"/>
                  </a:schemeClr>
                </a:solidFill>
                <a:latin typeface="Arial" panose="020B0604020202020204" pitchFamily="34" charset="0"/>
                <a:ea typeface="汉仪雅酷黑 55W" panose="00020600040101010101" pitchFamily="3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23"/>
            </p:custDataLst>
          </p:nvPr>
        </p:nvSpPr>
        <p:spPr>
          <a:xfrm>
            <a:off x="8610600" y="6349833"/>
            <a:ext cx="2700000" cy="31680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 algn="r">
              <a:defRPr sz="1200" baseline="0">
                <a:solidFill>
                  <a:schemeClr val="lt1">
                    <a:tint val="75000"/>
                  </a:schemeClr>
                </a:solidFill>
                <a:latin typeface="Arial" panose="020B0604020202020204" pitchFamily="34" charset="0"/>
                <a:ea typeface="汉仪雅酷黑 55W" panose="00020600040101010101" pitchFamily="3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8" name="KSO_TEMPLATE" hidden="1"/>
          <p:cNvSpPr/>
          <p:nvPr userDrawn="1">
            <p:custDataLst>
              <p:tags r:id="rId24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2400" b="1" u="none" strike="noStrike" kern="1200" cap="none" spc="200" normalizeH="0" baseline="0">
          <a:solidFill>
            <a:schemeClr val="lt1"/>
          </a:solidFill>
          <a:uFillTx/>
          <a:latin typeface="Arial" panose="020B0604020202020204" pitchFamily="34" charset="0"/>
          <a:ea typeface="汉仪雅酷黑 85W" panose="00020600040101010101" pitchFamily="34" charset="-122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lt1"/>
          </a:solidFill>
          <a:uFillTx/>
          <a:latin typeface="Arial" panose="020B0604020202020204" pitchFamily="34" charset="0"/>
          <a:ea typeface="汉仪雅酷黑 55W" panose="00020600040101010101" pitchFamily="34" charset="-122"/>
          <a:cs typeface="+mn-cs"/>
        </a:defRPr>
      </a:lvl1pPr>
      <a:lvl2pPr marL="6858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tabLst>
          <a:tab pos="1609725" algn="l"/>
        </a:tabLst>
        <a:defRPr sz="1600" u="none" strike="noStrike" kern="1200" cap="none" spc="150" normalizeH="0" baseline="0">
          <a:solidFill>
            <a:schemeClr val="lt1"/>
          </a:solidFill>
          <a:uFillTx/>
          <a:latin typeface="Arial" panose="020B0604020202020204" pitchFamily="34" charset="0"/>
          <a:ea typeface="汉仪雅酷黑 55W" panose="00020600040101010101" pitchFamily="34" charset="-122"/>
          <a:cs typeface="+mn-cs"/>
        </a:defRPr>
      </a:lvl2pPr>
      <a:lvl3pPr marL="11430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lt1"/>
          </a:solidFill>
          <a:uFillTx/>
          <a:latin typeface="Arial" panose="020B0604020202020204" pitchFamily="34" charset="0"/>
          <a:ea typeface="汉仪雅酷黑 55W" panose="00020600040101010101" pitchFamily="34" charset="-122"/>
          <a:cs typeface="+mn-cs"/>
        </a:defRPr>
      </a:lvl3pPr>
      <a:lvl4pPr marL="16002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lt1"/>
          </a:solidFill>
          <a:uFillTx/>
          <a:latin typeface="Arial" panose="020B0604020202020204" pitchFamily="34" charset="0"/>
          <a:ea typeface="汉仪雅酷黑 55W" panose="00020600040101010101" pitchFamily="34" charset="-122"/>
          <a:cs typeface="+mn-cs"/>
        </a:defRPr>
      </a:lvl4pPr>
      <a:lvl5pPr marL="20574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lt1"/>
          </a:solidFill>
          <a:uFillTx/>
          <a:latin typeface="Arial" panose="020B0604020202020204" pitchFamily="34" charset="0"/>
          <a:ea typeface="汉仪雅酷黑 55W" panose="00020600040101010101" pitchFamily="3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9"/>
            </p:custDataLst>
          </p:nvPr>
        </p:nvSpPr>
        <p:spPr>
          <a:xfrm>
            <a:off x="669882" y="443230"/>
            <a:ext cx="10852237" cy="441964"/>
          </a:xfrm>
          <a:prstGeom prst="rect">
            <a:avLst/>
          </a:prstGeom>
        </p:spPr>
        <p:txBody>
          <a:bodyPr vert="horz" wrap="square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20"/>
            </p:custDataLst>
          </p:nvPr>
        </p:nvSpPr>
        <p:spPr>
          <a:xfrm>
            <a:off x="669882" y="961398"/>
            <a:ext cx="10852237" cy="5388907"/>
          </a:xfrm>
          <a:prstGeom prst="rect">
            <a:avLst/>
          </a:prstGeom>
        </p:spPr>
        <p:txBody>
          <a:bodyPr vert="horz" wrap="square" lIns="90170" tIns="46990" rIns="90170" bIns="4699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21"/>
            </p:custDataLst>
          </p:nvPr>
        </p:nvSpPr>
        <p:spPr>
          <a:xfrm>
            <a:off x="879742" y="6349833"/>
            <a:ext cx="2700000" cy="31680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 algn="l">
              <a:defRPr sz="1200" baseline="0">
                <a:solidFill>
                  <a:schemeClr val="lt1">
                    <a:tint val="75000"/>
                  </a:schemeClr>
                </a:solidFill>
                <a:latin typeface="Arial" panose="020B0604020202020204" pitchFamily="34" charset="0"/>
                <a:ea typeface="汉仪雅酷黑 55W" panose="00020600040101010101" pitchFamily="3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22"/>
            </p:custDataLst>
          </p:nvPr>
        </p:nvSpPr>
        <p:spPr>
          <a:xfrm>
            <a:off x="4116000" y="6349833"/>
            <a:ext cx="3960000" cy="31680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 algn="ctr">
              <a:defRPr sz="1200" baseline="0">
                <a:solidFill>
                  <a:schemeClr val="lt1">
                    <a:tint val="75000"/>
                  </a:schemeClr>
                </a:solidFill>
                <a:latin typeface="Arial" panose="020B0604020202020204" pitchFamily="34" charset="0"/>
                <a:ea typeface="汉仪雅酷黑 55W" panose="00020600040101010101" pitchFamily="3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23"/>
            </p:custDataLst>
          </p:nvPr>
        </p:nvSpPr>
        <p:spPr>
          <a:xfrm>
            <a:off x="8610600" y="6349833"/>
            <a:ext cx="2700000" cy="31680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 algn="r">
              <a:defRPr sz="1200" baseline="0">
                <a:solidFill>
                  <a:schemeClr val="lt1">
                    <a:tint val="75000"/>
                  </a:schemeClr>
                </a:solidFill>
                <a:latin typeface="Arial" panose="020B0604020202020204" pitchFamily="34" charset="0"/>
                <a:ea typeface="汉仪雅酷黑 55W" panose="00020600040101010101" pitchFamily="3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8" name="KSO_TEMPLATE" hidden="1"/>
          <p:cNvSpPr/>
          <p:nvPr userDrawn="1">
            <p:custDataLst>
              <p:tags r:id="rId24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  <p:sldLayoutId id="2147483683" r:id="rId4"/>
    <p:sldLayoutId id="2147483684" r:id="rId5"/>
    <p:sldLayoutId id="2147483685" r:id="rId6"/>
    <p:sldLayoutId id="2147483686" r:id="rId7"/>
    <p:sldLayoutId id="2147483687" r:id="rId8"/>
    <p:sldLayoutId id="2147483688" r:id="rId9"/>
    <p:sldLayoutId id="2147483689" r:id="rId10"/>
    <p:sldLayoutId id="2147483690" r:id="rId11"/>
    <p:sldLayoutId id="2147483691" r:id="rId12"/>
    <p:sldLayoutId id="2147483692" r:id="rId13"/>
    <p:sldLayoutId id="2147483693" r:id="rId14"/>
    <p:sldLayoutId id="2147483694" r:id="rId15"/>
    <p:sldLayoutId id="2147483695" r:id="rId16"/>
    <p:sldLayoutId id="2147483696" r:id="rId17"/>
    <p:sldLayoutId id="2147483697" r:id="rId18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2400" b="1" u="none" strike="noStrike" kern="1200" cap="none" spc="200" normalizeH="0" baseline="0">
          <a:solidFill>
            <a:schemeClr val="lt1"/>
          </a:solidFill>
          <a:uFillTx/>
          <a:latin typeface="Arial" panose="020B0604020202020204" pitchFamily="34" charset="0"/>
          <a:ea typeface="汉仪雅酷黑 85W" panose="00020600040101010101" pitchFamily="34" charset="-122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lt1"/>
          </a:solidFill>
          <a:uFillTx/>
          <a:latin typeface="Arial" panose="020B0604020202020204" pitchFamily="34" charset="0"/>
          <a:ea typeface="汉仪雅酷黑 55W" panose="00020600040101010101" pitchFamily="34" charset="-122"/>
          <a:cs typeface="+mn-cs"/>
        </a:defRPr>
      </a:lvl1pPr>
      <a:lvl2pPr marL="6858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tabLst>
          <a:tab pos="1609725" algn="l"/>
        </a:tabLst>
        <a:defRPr sz="1600" u="none" strike="noStrike" kern="1200" cap="none" spc="150" normalizeH="0" baseline="0">
          <a:solidFill>
            <a:schemeClr val="lt1"/>
          </a:solidFill>
          <a:uFillTx/>
          <a:latin typeface="Arial" panose="020B0604020202020204" pitchFamily="34" charset="0"/>
          <a:ea typeface="汉仪雅酷黑 55W" panose="00020600040101010101" pitchFamily="34" charset="-122"/>
          <a:cs typeface="+mn-cs"/>
        </a:defRPr>
      </a:lvl2pPr>
      <a:lvl3pPr marL="11430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lt1"/>
          </a:solidFill>
          <a:uFillTx/>
          <a:latin typeface="Arial" panose="020B0604020202020204" pitchFamily="34" charset="0"/>
          <a:ea typeface="汉仪雅酷黑 55W" panose="00020600040101010101" pitchFamily="34" charset="-122"/>
          <a:cs typeface="+mn-cs"/>
        </a:defRPr>
      </a:lvl3pPr>
      <a:lvl4pPr marL="16002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lt1"/>
          </a:solidFill>
          <a:uFillTx/>
          <a:latin typeface="Arial" panose="020B0604020202020204" pitchFamily="34" charset="0"/>
          <a:ea typeface="汉仪雅酷黑 55W" panose="00020600040101010101" pitchFamily="34" charset="-122"/>
          <a:cs typeface="+mn-cs"/>
        </a:defRPr>
      </a:lvl4pPr>
      <a:lvl5pPr marL="20574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lt1"/>
          </a:solidFill>
          <a:uFillTx/>
          <a:latin typeface="Arial" panose="020B0604020202020204" pitchFamily="34" charset="0"/>
          <a:ea typeface="汉仪雅酷黑 55W" panose="00020600040101010101" pitchFamily="3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tags" Target="../tags/tag373.xml"/><Relationship Id="rId1" Type="http://schemas.openxmlformats.org/officeDocument/2006/relationships/tags" Target="../tags/tag372.xml"/></Relationships>
</file>

<file path=ppt/slides/_rels/slide10.xml.rels><?xml version="1.0" encoding="UTF-8" standalone="yes"?>
<Relationships xmlns="http://schemas.openxmlformats.org/package/2006/relationships"><Relationship Id="rId9" Type="http://schemas.openxmlformats.org/officeDocument/2006/relationships/tags" Target="../tags/tag412.xml"/><Relationship Id="rId8" Type="http://schemas.openxmlformats.org/officeDocument/2006/relationships/tags" Target="../tags/tag411.xml"/><Relationship Id="rId7" Type="http://schemas.openxmlformats.org/officeDocument/2006/relationships/tags" Target="../tags/tag410.xml"/><Relationship Id="rId6" Type="http://schemas.openxmlformats.org/officeDocument/2006/relationships/image" Target="../media/image6.png"/><Relationship Id="rId5" Type="http://schemas.openxmlformats.org/officeDocument/2006/relationships/tags" Target="../tags/tag409.xml"/><Relationship Id="rId4" Type="http://schemas.openxmlformats.org/officeDocument/2006/relationships/image" Target="../media/image5.png"/><Relationship Id="rId3" Type="http://schemas.openxmlformats.org/officeDocument/2006/relationships/tags" Target="../tags/tag408.xml"/><Relationship Id="rId21" Type="http://schemas.openxmlformats.org/officeDocument/2006/relationships/slideLayout" Target="../slideLayouts/slideLayout18.xml"/><Relationship Id="rId20" Type="http://schemas.openxmlformats.org/officeDocument/2006/relationships/tags" Target="../tags/tag423.xml"/><Relationship Id="rId2" Type="http://schemas.openxmlformats.org/officeDocument/2006/relationships/image" Target="../media/image4.png"/><Relationship Id="rId19" Type="http://schemas.openxmlformats.org/officeDocument/2006/relationships/tags" Target="../tags/tag422.xml"/><Relationship Id="rId18" Type="http://schemas.openxmlformats.org/officeDocument/2006/relationships/tags" Target="../tags/tag421.xml"/><Relationship Id="rId17" Type="http://schemas.openxmlformats.org/officeDocument/2006/relationships/tags" Target="../tags/tag420.xml"/><Relationship Id="rId16" Type="http://schemas.openxmlformats.org/officeDocument/2006/relationships/tags" Target="../tags/tag419.xml"/><Relationship Id="rId15" Type="http://schemas.openxmlformats.org/officeDocument/2006/relationships/tags" Target="../tags/tag418.xml"/><Relationship Id="rId14" Type="http://schemas.openxmlformats.org/officeDocument/2006/relationships/tags" Target="../tags/tag417.xml"/><Relationship Id="rId13" Type="http://schemas.openxmlformats.org/officeDocument/2006/relationships/tags" Target="../tags/tag416.xml"/><Relationship Id="rId12" Type="http://schemas.openxmlformats.org/officeDocument/2006/relationships/tags" Target="../tags/tag415.xml"/><Relationship Id="rId11" Type="http://schemas.openxmlformats.org/officeDocument/2006/relationships/tags" Target="../tags/tag414.xml"/><Relationship Id="rId10" Type="http://schemas.openxmlformats.org/officeDocument/2006/relationships/tags" Target="../tags/tag413.xml"/><Relationship Id="rId1" Type="http://schemas.openxmlformats.org/officeDocument/2006/relationships/tags" Target="../tags/tag407.xml"/></Relationships>
</file>

<file path=ppt/slides/_rels/slide11.xml.rels><?xml version="1.0" encoding="UTF-8" standalone="yes"?>
<Relationships xmlns="http://schemas.openxmlformats.org/package/2006/relationships"><Relationship Id="rId9" Type="http://schemas.openxmlformats.org/officeDocument/2006/relationships/tags" Target="../tags/tag429.xml"/><Relationship Id="rId8" Type="http://schemas.openxmlformats.org/officeDocument/2006/relationships/tags" Target="../tags/tag428.xml"/><Relationship Id="rId7" Type="http://schemas.openxmlformats.org/officeDocument/2006/relationships/tags" Target="../tags/tag427.xml"/><Relationship Id="rId6" Type="http://schemas.openxmlformats.org/officeDocument/2006/relationships/image" Target="../media/image6.png"/><Relationship Id="rId5" Type="http://schemas.openxmlformats.org/officeDocument/2006/relationships/tags" Target="../tags/tag426.xml"/><Relationship Id="rId4" Type="http://schemas.openxmlformats.org/officeDocument/2006/relationships/image" Target="../media/image5.png"/><Relationship Id="rId3" Type="http://schemas.openxmlformats.org/officeDocument/2006/relationships/tags" Target="../tags/tag425.xml"/><Relationship Id="rId2" Type="http://schemas.openxmlformats.org/officeDocument/2006/relationships/image" Target="../media/image4.png"/><Relationship Id="rId15" Type="http://schemas.openxmlformats.org/officeDocument/2006/relationships/slideLayout" Target="../slideLayouts/slideLayout18.xml"/><Relationship Id="rId14" Type="http://schemas.openxmlformats.org/officeDocument/2006/relationships/tags" Target="../tags/tag433.xml"/><Relationship Id="rId13" Type="http://schemas.openxmlformats.org/officeDocument/2006/relationships/tags" Target="../tags/tag432.xml"/><Relationship Id="rId12" Type="http://schemas.openxmlformats.org/officeDocument/2006/relationships/image" Target="../media/image18.png"/><Relationship Id="rId11" Type="http://schemas.openxmlformats.org/officeDocument/2006/relationships/tags" Target="../tags/tag431.xml"/><Relationship Id="rId10" Type="http://schemas.openxmlformats.org/officeDocument/2006/relationships/tags" Target="../tags/tag430.xml"/><Relationship Id="rId1" Type="http://schemas.openxmlformats.org/officeDocument/2006/relationships/tags" Target="../tags/tag424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7" Type="http://schemas.openxmlformats.org/officeDocument/2006/relationships/tags" Target="../tags/tag438.xml"/><Relationship Id="rId6" Type="http://schemas.openxmlformats.org/officeDocument/2006/relationships/tags" Target="../tags/tag437.xml"/><Relationship Id="rId5" Type="http://schemas.openxmlformats.org/officeDocument/2006/relationships/image" Target="../media/image4.png"/><Relationship Id="rId4" Type="http://schemas.openxmlformats.org/officeDocument/2006/relationships/tags" Target="../tags/tag436.xml"/><Relationship Id="rId3" Type="http://schemas.openxmlformats.org/officeDocument/2006/relationships/image" Target="../media/image5.png"/><Relationship Id="rId2" Type="http://schemas.openxmlformats.org/officeDocument/2006/relationships/tags" Target="../tags/tag435.xml"/><Relationship Id="rId1" Type="http://schemas.openxmlformats.org/officeDocument/2006/relationships/tags" Target="../tags/tag434.xml"/></Relationships>
</file>

<file path=ppt/slides/_rels/slide13.xml.rels><?xml version="1.0" encoding="UTF-8" standalone="yes"?>
<Relationships xmlns="http://schemas.openxmlformats.org/package/2006/relationships"><Relationship Id="rId9" Type="http://schemas.openxmlformats.org/officeDocument/2006/relationships/tags" Target="../tags/tag444.xml"/><Relationship Id="rId8" Type="http://schemas.openxmlformats.org/officeDocument/2006/relationships/tags" Target="../tags/tag443.xml"/><Relationship Id="rId7" Type="http://schemas.openxmlformats.org/officeDocument/2006/relationships/tags" Target="../tags/tag442.xml"/><Relationship Id="rId6" Type="http://schemas.openxmlformats.org/officeDocument/2006/relationships/image" Target="../media/image6.png"/><Relationship Id="rId5" Type="http://schemas.openxmlformats.org/officeDocument/2006/relationships/tags" Target="../tags/tag441.xml"/><Relationship Id="rId4" Type="http://schemas.openxmlformats.org/officeDocument/2006/relationships/image" Target="../media/image5.png"/><Relationship Id="rId3" Type="http://schemas.openxmlformats.org/officeDocument/2006/relationships/tags" Target="../tags/tag440.xml"/><Relationship Id="rId21" Type="http://schemas.openxmlformats.org/officeDocument/2006/relationships/slideLayout" Target="../slideLayouts/slideLayout18.xml"/><Relationship Id="rId20" Type="http://schemas.openxmlformats.org/officeDocument/2006/relationships/tags" Target="../tags/tag455.xml"/><Relationship Id="rId2" Type="http://schemas.openxmlformats.org/officeDocument/2006/relationships/image" Target="../media/image4.png"/><Relationship Id="rId19" Type="http://schemas.openxmlformats.org/officeDocument/2006/relationships/tags" Target="../tags/tag454.xml"/><Relationship Id="rId18" Type="http://schemas.openxmlformats.org/officeDocument/2006/relationships/tags" Target="../tags/tag453.xml"/><Relationship Id="rId17" Type="http://schemas.openxmlformats.org/officeDocument/2006/relationships/tags" Target="../tags/tag452.xml"/><Relationship Id="rId16" Type="http://schemas.openxmlformats.org/officeDocument/2006/relationships/tags" Target="../tags/tag451.xml"/><Relationship Id="rId15" Type="http://schemas.openxmlformats.org/officeDocument/2006/relationships/tags" Target="../tags/tag450.xml"/><Relationship Id="rId14" Type="http://schemas.openxmlformats.org/officeDocument/2006/relationships/tags" Target="../tags/tag449.xml"/><Relationship Id="rId13" Type="http://schemas.openxmlformats.org/officeDocument/2006/relationships/tags" Target="../tags/tag448.xml"/><Relationship Id="rId12" Type="http://schemas.openxmlformats.org/officeDocument/2006/relationships/tags" Target="../tags/tag447.xml"/><Relationship Id="rId11" Type="http://schemas.openxmlformats.org/officeDocument/2006/relationships/tags" Target="../tags/tag446.xml"/><Relationship Id="rId10" Type="http://schemas.openxmlformats.org/officeDocument/2006/relationships/tags" Target="../tags/tag445.xml"/><Relationship Id="rId1" Type="http://schemas.openxmlformats.org/officeDocument/2006/relationships/tags" Target="../tags/tag439.xml"/></Relationships>
</file>

<file path=ppt/slides/_rels/slide14.xml.rels><?xml version="1.0" encoding="UTF-8" standalone="yes"?>
<Relationships xmlns="http://schemas.openxmlformats.org/package/2006/relationships"><Relationship Id="rId9" Type="http://schemas.openxmlformats.org/officeDocument/2006/relationships/image" Target="../media/image20.png"/><Relationship Id="rId8" Type="http://schemas.openxmlformats.org/officeDocument/2006/relationships/tags" Target="../tags/tag461.xml"/><Relationship Id="rId7" Type="http://schemas.openxmlformats.org/officeDocument/2006/relationships/tags" Target="../tags/tag460.xml"/><Relationship Id="rId6" Type="http://schemas.openxmlformats.org/officeDocument/2006/relationships/image" Target="../media/image19.png"/><Relationship Id="rId5" Type="http://schemas.openxmlformats.org/officeDocument/2006/relationships/tags" Target="../tags/tag459.xml"/><Relationship Id="rId4" Type="http://schemas.openxmlformats.org/officeDocument/2006/relationships/tags" Target="../tags/tag458.xml"/><Relationship Id="rId3" Type="http://schemas.openxmlformats.org/officeDocument/2006/relationships/image" Target="../media/image5.png"/><Relationship Id="rId2" Type="http://schemas.openxmlformats.org/officeDocument/2006/relationships/tags" Target="../tags/tag457.xml"/><Relationship Id="rId11" Type="http://schemas.openxmlformats.org/officeDocument/2006/relationships/slideLayout" Target="../slideLayouts/slideLayout18.xml"/><Relationship Id="rId10" Type="http://schemas.openxmlformats.org/officeDocument/2006/relationships/tags" Target="../tags/tag462.xml"/><Relationship Id="rId1" Type="http://schemas.openxmlformats.org/officeDocument/2006/relationships/tags" Target="../tags/tag456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7" Type="http://schemas.openxmlformats.org/officeDocument/2006/relationships/tags" Target="../tags/tag467.xml"/><Relationship Id="rId6" Type="http://schemas.openxmlformats.org/officeDocument/2006/relationships/tags" Target="../tags/tag466.xml"/><Relationship Id="rId5" Type="http://schemas.openxmlformats.org/officeDocument/2006/relationships/image" Target="../media/image4.png"/><Relationship Id="rId4" Type="http://schemas.openxmlformats.org/officeDocument/2006/relationships/tags" Target="../tags/tag465.xml"/><Relationship Id="rId3" Type="http://schemas.openxmlformats.org/officeDocument/2006/relationships/image" Target="../media/image5.png"/><Relationship Id="rId2" Type="http://schemas.openxmlformats.org/officeDocument/2006/relationships/tags" Target="../tags/tag464.xml"/><Relationship Id="rId1" Type="http://schemas.openxmlformats.org/officeDocument/2006/relationships/tags" Target="../tags/tag463.xml"/></Relationships>
</file>

<file path=ppt/slides/_rels/slide16.xml.rels><?xml version="1.0" encoding="UTF-8" standalone="yes"?>
<Relationships xmlns="http://schemas.openxmlformats.org/package/2006/relationships"><Relationship Id="rId9" Type="http://schemas.openxmlformats.org/officeDocument/2006/relationships/tags" Target="../tags/tag473.xml"/><Relationship Id="rId8" Type="http://schemas.openxmlformats.org/officeDocument/2006/relationships/tags" Target="../tags/tag472.xml"/><Relationship Id="rId7" Type="http://schemas.openxmlformats.org/officeDocument/2006/relationships/tags" Target="../tags/tag471.xml"/><Relationship Id="rId6" Type="http://schemas.openxmlformats.org/officeDocument/2006/relationships/image" Target="../media/image6.png"/><Relationship Id="rId5" Type="http://schemas.openxmlformats.org/officeDocument/2006/relationships/tags" Target="../tags/tag470.xml"/><Relationship Id="rId4" Type="http://schemas.openxmlformats.org/officeDocument/2006/relationships/image" Target="../media/image5.png"/><Relationship Id="rId3" Type="http://schemas.openxmlformats.org/officeDocument/2006/relationships/tags" Target="../tags/tag469.xml"/><Relationship Id="rId21" Type="http://schemas.openxmlformats.org/officeDocument/2006/relationships/slideLayout" Target="../slideLayouts/slideLayout18.xml"/><Relationship Id="rId20" Type="http://schemas.openxmlformats.org/officeDocument/2006/relationships/tags" Target="../tags/tag484.xml"/><Relationship Id="rId2" Type="http://schemas.openxmlformats.org/officeDocument/2006/relationships/image" Target="../media/image4.png"/><Relationship Id="rId19" Type="http://schemas.openxmlformats.org/officeDocument/2006/relationships/tags" Target="../tags/tag483.xml"/><Relationship Id="rId18" Type="http://schemas.openxmlformats.org/officeDocument/2006/relationships/tags" Target="../tags/tag482.xml"/><Relationship Id="rId17" Type="http://schemas.openxmlformats.org/officeDocument/2006/relationships/tags" Target="../tags/tag481.xml"/><Relationship Id="rId16" Type="http://schemas.openxmlformats.org/officeDocument/2006/relationships/tags" Target="../tags/tag480.xml"/><Relationship Id="rId15" Type="http://schemas.openxmlformats.org/officeDocument/2006/relationships/tags" Target="../tags/tag479.xml"/><Relationship Id="rId14" Type="http://schemas.openxmlformats.org/officeDocument/2006/relationships/tags" Target="../tags/tag478.xml"/><Relationship Id="rId13" Type="http://schemas.openxmlformats.org/officeDocument/2006/relationships/tags" Target="../tags/tag477.xml"/><Relationship Id="rId12" Type="http://schemas.openxmlformats.org/officeDocument/2006/relationships/tags" Target="../tags/tag476.xml"/><Relationship Id="rId11" Type="http://schemas.openxmlformats.org/officeDocument/2006/relationships/tags" Target="../tags/tag475.xml"/><Relationship Id="rId10" Type="http://schemas.openxmlformats.org/officeDocument/2006/relationships/tags" Target="../tags/tag474.xml"/><Relationship Id="rId1" Type="http://schemas.openxmlformats.org/officeDocument/2006/relationships/tags" Target="../tags/tag468.xml"/></Relationships>
</file>

<file path=ppt/slides/_rels/slide17.xml.rels><?xml version="1.0" encoding="UTF-8" standalone="yes"?>
<Relationships xmlns="http://schemas.openxmlformats.org/package/2006/relationships"><Relationship Id="rId9" Type="http://schemas.openxmlformats.org/officeDocument/2006/relationships/image" Target="../media/image21.png"/><Relationship Id="rId8" Type="http://schemas.openxmlformats.org/officeDocument/2006/relationships/tags" Target="../tags/tag489.xml"/><Relationship Id="rId7" Type="http://schemas.openxmlformats.org/officeDocument/2006/relationships/tags" Target="../tags/tag488.xml"/><Relationship Id="rId6" Type="http://schemas.openxmlformats.org/officeDocument/2006/relationships/image" Target="../media/image6.png"/><Relationship Id="rId5" Type="http://schemas.openxmlformats.org/officeDocument/2006/relationships/tags" Target="../tags/tag487.xml"/><Relationship Id="rId4" Type="http://schemas.openxmlformats.org/officeDocument/2006/relationships/image" Target="../media/image5.png"/><Relationship Id="rId3" Type="http://schemas.openxmlformats.org/officeDocument/2006/relationships/tags" Target="../tags/tag486.xml"/><Relationship Id="rId2" Type="http://schemas.openxmlformats.org/officeDocument/2006/relationships/image" Target="../media/image4.png"/><Relationship Id="rId14" Type="http://schemas.openxmlformats.org/officeDocument/2006/relationships/slideLayout" Target="../slideLayouts/slideLayout18.xml"/><Relationship Id="rId13" Type="http://schemas.openxmlformats.org/officeDocument/2006/relationships/tags" Target="../tags/tag493.xml"/><Relationship Id="rId12" Type="http://schemas.openxmlformats.org/officeDocument/2006/relationships/tags" Target="../tags/tag492.xml"/><Relationship Id="rId11" Type="http://schemas.openxmlformats.org/officeDocument/2006/relationships/tags" Target="../tags/tag491.xml"/><Relationship Id="rId10" Type="http://schemas.openxmlformats.org/officeDocument/2006/relationships/tags" Target="../tags/tag490.xml"/><Relationship Id="rId1" Type="http://schemas.openxmlformats.org/officeDocument/2006/relationships/tags" Target="../tags/tag485.xml"/></Relationships>
</file>

<file path=ppt/slides/_rels/slide18.xml.rels><?xml version="1.0" encoding="UTF-8" standalone="yes"?>
<Relationships xmlns="http://schemas.openxmlformats.org/package/2006/relationships"><Relationship Id="rId9" Type="http://schemas.openxmlformats.org/officeDocument/2006/relationships/image" Target="../media/image22.png"/><Relationship Id="rId8" Type="http://schemas.openxmlformats.org/officeDocument/2006/relationships/tags" Target="../tags/tag498.xml"/><Relationship Id="rId7" Type="http://schemas.openxmlformats.org/officeDocument/2006/relationships/image" Target="../media/image6.png"/><Relationship Id="rId6" Type="http://schemas.openxmlformats.org/officeDocument/2006/relationships/tags" Target="../tags/tag497.xml"/><Relationship Id="rId5" Type="http://schemas.openxmlformats.org/officeDocument/2006/relationships/image" Target="../media/image5.png"/><Relationship Id="rId4" Type="http://schemas.openxmlformats.org/officeDocument/2006/relationships/tags" Target="../tags/tag496.xml"/><Relationship Id="rId3" Type="http://schemas.openxmlformats.org/officeDocument/2006/relationships/image" Target="../media/image4.png"/><Relationship Id="rId2" Type="http://schemas.openxmlformats.org/officeDocument/2006/relationships/tags" Target="../tags/tag495.xml"/><Relationship Id="rId13" Type="http://schemas.openxmlformats.org/officeDocument/2006/relationships/slideLayout" Target="../slideLayouts/slideLayout18.xml"/><Relationship Id="rId12" Type="http://schemas.openxmlformats.org/officeDocument/2006/relationships/tags" Target="../tags/tag501.xml"/><Relationship Id="rId11" Type="http://schemas.openxmlformats.org/officeDocument/2006/relationships/tags" Target="../tags/tag500.xml"/><Relationship Id="rId10" Type="http://schemas.openxmlformats.org/officeDocument/2006/relationships/tags" Target="../tags/tag499.xml"/><Relationship Id="rId1" Type="http://schemas.openxmlformats.org/officeDocument/2006/relationships/tags" Target="../tags/tag494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7" Type="http://schemas.openxmlformats.org/officeDocument/2006/relationships/tags" Target="../tags/tag506.xml"/><Relationship Id="rId6" Type="http://schemas.openxmlformats.org/officeDocument/2006/relationships/tags" Target="../tags/tag505.xml"/><Relationship Id="rId5" Type="http://schemas.openxmlformats.org/officeDocument/2006/relationships/image" Target="../media/image4.png"/><Relationship Id="rId4" Type="http://schemas.openxmlformats.org/officeDocument/2006/relationships/tags" Target="../tags/tag504.xml"/><Relationship Id="rId3" Type="http://schemas.openxmlformats.org/officeDocument/2006/relationships/image" Target="../media/image5.png"/><Relationship Id="rId2" Type="http://schemas.openxmlformats.org/officeDocument/2006/relationships/tags" Target="../tags/tag503.xml"/><Relationship Id="rId1" Type="http://schemas.openxmlformats.org/officeDocument/2006/relationships/tags" Target="../tags/tag502.xml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tags" Target="../tags/tag379.xml"/><Relationship Id="rId8" Type="http://schemas.openxmlformats.org/officeDocument/2006/relationships/tags" Target="../tags/tag378.xml"/><Relationship Id="rId7" Type="http://schemas.openxmlformats.org/officeDocument/2006/relationships/tags" Target="../tags/tag377.xml"/><Relationship Id="rId6" Type="http://schemas.openxmlformats.org/officeDocument/2006/relationships/image" Target="../media/image6.png"/><Relationship Id="rId5" Type="http://schemas.openxmlformats.org/officeDocument/2006/relationships/tags" Target="../tags/tag376.xml"/><Relationship Id="rId4" Type="http://schemas.openxmlformats.org/officeDocument/2006/relationships/image" Target="../media/image5.png"/><Relationship Id="rId3" Type="http://schemas.openxmlformats.org/officeDocument/2006/relationships/tags" Target="../tags/tag375.xml"/><Relationship Id="rId2" Type="http://schemas.openxmlformats.org/officeDocument/2006/relationships/image" Target="../media/image4.png"/><Relationship Id="rId17" Type="http://schemas.openxmlformats.org/officeDocument/2006/relationships/slideLayout" Target="../slideLayouts/slideLayout18.xml"/><Relationship Id="rId16" Type="http://schemas.openxmlformats.org/officeDocument/2006/relationships/tags" Target="../tags/tag386.xml"/><Relationship Id="rId15" Type="http://schemas.openxmlformats.org/officeDocument/2006/relationships/tags" Target="../tags/tag385.xml"/><Relationship Id="rId14" Type="http://schemas.openxmlformats.org/officeDocument/2006/relationships/tags" Target="../tags/tag384.xml"/><Relationship Id="rId13" Type="http://schemas.openxmlformats.org/officeDocument/2006/relationships/tags" Target="../tags/tag383.xml"/><Relationship Id="rId12" Type="http://schemas.openxmlformats.org/officeDocument/2006/relationships/tags" Target="../tags/tag382.xml"/><Relationship Id="rId11" Type="http://schemas.openxmlformats.org/officeDocument/2006/relationships/tags" Target="../tags/tag381.xml"/><Relationship Id="rId10" Type="http://schemas.openxmlformats.org/officeDocument/2006/relationships/tags" Target="../tags/tag380.xml"/><Relationship Id="rId1" Type="http://schemas.openxmlformats.org/officeDocument/2006/relationships/tags" Target="../tags/tag374.xml"/></Relationships>
</file>

<file path=ppt/slides/_rels/slide20.xml.rels><?xml version="1.0" encoding="UTF-8" standalone="yes"?>
<Relationships xmlns="http://schemas.openxmlformats.org/package/2006/relationships"><Relationship Id="rId9" Type="http://schemas.openxmlformats.org/officeDocument/2006/relationships/tags" Target="../tags/tag512.xml"/><Relationship Id="rId8" Type="http://schemas.openxmlformats.org/officeDocument/2006/relationships/tags" Target="../tags/tag511.xml"/><Relationship Id="rId7" Type="http://schemas.openxmlformats.org/officeDocument/2006/relationships/tags" Target="../tags/tag510.xml"/><Relationship Id="rId6" Type="http://schemas.openxmlformats.org/officeDocument/2006/relationships/image" Target="../media/image6.png"/><Relationship Id="rId5" Type="http://schemas.openxmlformats.org/officeDocument/2006/relationships/tags" Target="../tags/tag509.xml"/><Relationship Id="rId4" Type="http://schemas.openxmlformats.org/officeDocument/2006/relationships/image" Target="../media/image5.png"/><Relationship Id="rId3" Type="http://schemas.openxmlformats.org/officeDocument/2006/relationships/tags" Target="../tags/tag508.xml"/><Relationship Id="rId21" Type="http://schemas.openxmlformats.org/officeDocument/2006/relationships/slideLayout" Target="../slideLayouts/slideLayout18.xml"/><Relationship Id="rId20" Type="http://schemas.openxmlformats.org/officeDocument/2006/relationships/tags" Target="../tags/tag523.xml"/><Relationship Id="rId2" Type="http://schemas.openxmlformats.org/officeDocument/2006/relationships/image" Target="../media/image4.png"/><Relationship Id="rId19" Type="http://schemas.openxmlformats.org/officeDocument/2006/relationships/tags" Target="../tags/tag522.xml"/><Relationship Id="rId18" Type="http://schemas.openxmlformats.org/officeDocument/2006/relationships/tags" Target="../tags/tag521.xml"/><Relationship Id="rId17" Type="http://schemas.openxmlformats.org/officeDocument/2006/relationships/tags" Target="../tags/tag520.xml"/><Relationship Id="rId16" Type="http://schemas.openxmlformats.org/officeDocument/2006/relationships/tags" Target="../tags/tag519.xml"/><Relationship Id="rId15" Type="http://schemas.openxmlformats.org/officeDocument/2006/relationships/tags" Target="../tags/tag518.xml"/><Relationship Id="rId14" Type="http://schemas.openxmlformats.org/officeDocument/2006/relationships/tags" Target="../tags/tag517.xml"/><Relationship Id="rId13" Type="http://schemas.openxmlformats.org/officeDocument/2006/relationships/tags" Target="../tags/tag516.xml"/><Relationship Id="rId12" Type="http://schemas.openxmlformats.org/officeDocument/2006/relationships/tags" Target="../tags/tag515.xml"/><Relationship Id="rId11" Type="http://schemas.openxmlformats.org/officeDocument/2006/relationships/tags" Target="../tags/tag514.xml"/><Relationship Id="rId10" Type="http://schemas.openxmlformats.org/officeDocument/2006/relationships/tags" Target="../tags/tag513.xml"/><Relationship Id="rId1" Type="http://schemas.openxmlformats.org/officeDocument/2006/relationships/tags" Target="../tags/tag507.xml"/></Relationships>
</file>

<file path=ppt/slides/_rels/slide21.xml.rels><?xml version="1.0" encoding="UTF-8" standalone="yes"?>
<Relationships xmlns="http://schemas.openxmlformats.org/package/2006/relationships"><Relationship Id="rId9" Type="http://schemas.openxmlformats.org/officeDocument/2006/relationships/image" Target="../media/image23.png"/><Relationship Id="rId8" Type="http://schemas.openxmlformats.org/officeDocument/2006/relationships/tags" Target="../tags/tag528.xml"/><Relationship Id="rId7" Type="http://schemas.openxmlformats.org/officeDocument/2006/relationships/image" Target="../media/image6.png"/><Relationship Id="rId6" Type="http://schemas.openxmlformats.org/officeDocument/2006/relationships/tags" Target="../tags/tag527.xml"/><Relationship Id="rId5" Type="http://schemas.openxmlformats.org/officeDocument/2006/relationships/image" Target="../media/image5.png"/><Relationship Id="rId4" Type="http://schemas.openxmlformats.org/officeDocument/2006/relationships/tags" Target="../tags/tag526.xml"/><Relationship Id="rId3" Type="http://schemas.openxmlformats.org/officeDocument/2006/relationships/image" Target="../media/image4.png"/><Relationship Id="rId2" Type="http://schemas.openxmlformats.org/officeDocument/2006/relationships/tags" Target="../tags/tag525.xml"/><Relationship Id="rId12" Type="http://schemas.openxmlformats.org/officeDocument/2006/relationships/slideLayout" Target="../slideLayouts/slideLayout18.xml"/><Relationship Id="rId11" Type="http://schemas.openxmlformats.org/officeDocument/2006/relationships/tags" Target="../tags/tag530.xml"/><Relationship Id="rId10" Type="http://schemas.openxmlformats.org/officeDocument/2006/relationships/tags" Target="../tags/tag529.xml"/><Relationship Id="rId1" Type="http://schemas.openxmlformats.org/officeDocument/2006/relationships/tags" Target="../tags/tag524.xml"/></Relationships>
</file>

<file path=ppt/slides/_rels/slide22.xml.rels><?xml version="1.0" encoding="UTF-8" standalone="yes"?>
<Relationships xmlns="http://schemas.openxmlformats.org/package/2006/relationships"><Relationship Id="rId9" Type="http://schemas.openxmlformats.org/officeDocument/2006/relationships/tags" Target="../tags/tag536.xml"/><Relationship Id="rId8" Type="http://schemas.openxmlformats.org/officeDocument/2006/relationships/tags" Target="../tags/tag535.xml"/><Relationship Id="rId7" Type="http://schemas.openxmlformats.org/officeDocument/2006/relationships/image" Target="../media/image6.png"/><Relationship Id="rId6" Type="http://schemas.openxmlformats.org/officeDocument/2006/relationships/tags" Target="../tags/tag534.xml"/><Relationship Id="rId5" Type="http://schemas.openxmlformats.org/officeDocument/2006/relationships/image" Target="../media/image5.png"/><Relationship Id="rId4" Type="http://schemas.openxmlformats.org/officeDocument/2006/relationships/tags" Target="../tags/tag533.xml"/><Relationship Id="rId3" Type="http://schemas.openxmlformats.org/officeDocument/2006/relationships/image" Target="../media/image4.png"/><Relationship Id="rId2" Type="http://schemas.openxmlformats.org/officeDocument/2006/relationships/tags" Target="../tags/tag532.xml"/><Relationship Id="rId13" Type="http://schemas.openxmlformats.org/officeDocument/2006/relationships/slideLayout" Target="../slideLayouts/slideLayout18.xml"/><Relationship Id="rId12" Type="http://schemas.openxmlformats.org/officeDocument/2006/relationships/tags" Target="../tags/tag538.xml"/><Relationship Id="rId11" Type="http://schemas.openxmlformats.org/officeDocument/2006/relationships/tags" Target="../tags/tag537.xml"/><Relationship Id="rId10" Type="http://schemas.openxmlformats.org/officeDocument/2006/relationships/image" Target="../media/image24.png"/><Relationship Id="rId1" Type="http://schemas.openxmlformats.org/officeDocument/2006/relationships/tags" Target="../tags/tag531.xml"/></Relationships>
</file>

<file path=ppt/slides/_rels/slide23.xml.rels><?xml version="1.0" encoding="UTF-8" standalone="yes"?>
<Relationships xmlns="http://schemas.openxmlformats.org/package/2006/relationships"><Relationship Id="rId9" Type="http://schemas.openxmlformats.org/officeDocument/2006/relationships/tags" Target="../tags/tag547.xml"/><Relationship Id="rId8" Type="http://schemas.openxmlformats.org/officeDocument/2006/relationships/tags" Target="../tags/tag546.xml"/><Relationship Id="rId7" Type="http://schemas.openxmlformats.org/officeDocument/2006/relationships/tags" Target="../tags/tag545.xml"/><Relationship Id="rId6" Type="http://schemas.openxmlformats.org/officeDocument/2006/relationships/tags" Target="../tags/tag544.xml"/><Relationship Id="rId5" Type="http://schemas.openxmlformats.org/officeDocument/2006/relationships/tags" Target="../tags/tag543.xml"/><Relationship Id="rId4" Type="http://schemas.openxmlformats.org/officeDocument/2006/relationships/tags" Target="../tags/tag542.xml"/><Relationship Id="rId3" Type="http://schemas.openxmlformats.org/officeDocument/2006/relationships/tags" Target="../tags/tag541.xml"/><Relationship Id="rId2" Type="http://schemas.openxmlformats.org/officeDocument/2006/relationships/tags" Target="../tags/tag540.xml"/><Relationship Id="rId11" Type="http://schemas.openxmlformats.org/officeDocument/2006/relationships/slideLayout" Target="../slideLayouts/slideLayout2.xml"/><Relationship Id="rId10" Type="http://schemas.openxmlformats.org/officeDocument/2006/relationships/tags" Target="../tags/tag548.xml"/><Relationship Id="rId1" Type="http://schemas.openxmlformats.org/officeDocument/2006/relationships/tags" Target="../tags/tag539.xml"/></Relationships>
</file>

<file path=ppt/slides/_rels/slide24.xml.rels><?xml version="1.0" encoding="UTF-8" standalone="yes"?>
<Relationships xmlns="http://schemas.openxmlformats.org/package/2006/relationships"><Relationship Id="rId9" Type="http://schemas.openxmlformats.org/officeDocument/2006/relationships/tags" Target="../tags/tag554.xml"/><Relationship Id="rId8" Type="http://schemas.openxmlformats.org/officeDocument/2006/relationships/tags" Target="../tags/tag553.xml"/><Relationship Id="rId7" Type="http://schemas.openxmlformats.org/officeDocument/2006/relationships/tags" Target="../tags/tag552.xml"/><Relationship Id="rId6" Type="http://schemas.openxmlformats.org/officeDocument/2006/relationships/image" Target="../media/image6.png"/><Relationship Id="rId5" Type="http://schemas.openxmlformats.org/officeDocument/2006/relationships/tags" Target="../tags/tag551.xml"/><Relationship Id="rId4" Type="http://schemas.openxmlformats.org/officeDocument/2006/relationships/image" Target="../media/image5.png"/><Relationship Id="rId3" Type="http://schemas.openxmlformats.org/officeDocument/2006/relationships/tags" Target="../tags/tag550.xml"/><Relationship Id="rId2" Type="http://schemas.openxmlformats.org/officeDocument/2006/relationships/image" Target="../media/image4.png"/><Relationship Id="rId13" Type="http://schemas.openxmlformats.org/officeDocument/2006/relationships/slideLayout" Target="../slideLayouts/slideLayout18.xml"/><Relationship Id="rId12" Type="http://schemas.openxmlformats.org/officeDocument/2006/relationships/tags" Target="../tags/tag557.xml"/><Relationship Id="rId11" Type="http://schemas.openxmlformats.org/officeDocument/2006/relationships/tags" Target="../tags/tag556.xml"/><Relationship Id="rId10" Type="http://schemas.openxmlformats.org/officeDocument/2006/relationships/tags" Target="../tags/tag555.xml"/><Relationship Id="rId1" Type="http://schemas.openxmlformats.org/officeDocument/2006/relationships/tags" Target="../tags/tag549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5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6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7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8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9.png"/></Relationships>
</file>

<file path=ppt/slides/_rels/slide3.xml.rels><?xml version="1.0" encoding="UTF-8" standalone="yes"?>
<Relationships xmlns="http://schemas.openxmlformats.org/package/2006/relationships"><Relationship Id="rId9" Type="http://schemas.openxmlformats.org/officeDocument/2006/relationships/tags" Target="../tags/tag395.xml"/><Relationship Id="rId8" Type="http://schemas.openxmlformats.org/officeDocument/2006/relationships/tags" Target="../tags/tag394.xml"/><Relationship Id="rId7" Type="http://schemas.openxmlformats.org/officeDocument/2006/relationships/tags" Target="../tags/tag393.xml"/><Relationship Id="rId6" Type="http://schemas.openxmlformats.org/officeDocument/2006/relationships/tags" Target="../tags/tag392.xml"/><Relationship Id="rId5" Type="http://schemas.openxmlformats.org/officeDocument/2006/relationships/tags" Target="../tags/tag391.xml"/><Relationship Id="rId4" Type="http://schemas.openxmlformats.org/officeDocument/2006/relationships/tags" Target="../tags/tag390.xml"/><Relationship Id="rId3" Type="http://schemas.openxmlformats.org/officeDocument/2006/relationships/tags" Target="../tags/tag389.xml"/><Relationship Id="rId2" Type="http://schemas.openxmlformats.org/officeDocument/2006/relationships/tags" Target="../tags/tag388.xml"/><Relationship Id="rId11" Type="http://schemas.openxmlformats.org/officeDocument/2006/relationships/slideLayout" Target="../slideLayouts/slideLayout2.xml"/><Relationship Id="rId10" Type="http://schemas.openxmlformats.org/officeDocument/2006/relationships/tags" Target="../tags/tag396.xml"/><Relationship Id="rId1" Type="http://schemas.openxmlformats.org/officeDocument/2006/relationships/tags" Target="../tags/tag38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0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1.png"/></Relationships>
</file>

<file path=ppt/slides/_rels/slide32.xml.rels><?xml version="1.0" encoding="UTF-8" standalone="yes"?>
<Relationships xmlns="http://schemas.openxmlformats.org/package/2006/relationships"><Relationship Id="rId9" Type="http://schemas.openxmlformats.org/officeDocument/2006/relationships/tags" Target="../tags/tag562.xml"/><Relationship Id="rId8" Type="http://schemas.openxmlformats.org/officeDocument/2006/relationships/image" Target="../media/image32.jpeg"/><Relationship Id="rId7" Type="http://schemas.openxmlformats.org/officeDocument/2006/relationships/tags" Target="../tags/tag561.xml"/><Relationship Id="rId6" Type="http://schemas.openxmlformats.org/officeDocument/2006/relationships/image" Target="../media/image6.png"/><Relationship Id="rId5" Type="http://schemas.openxmlformats.org/officeDocument/2006/relationships/tags" Target="../tags/tag560.xml"/><Relationship Id="rId4" Type="http://schemas.openxmlformats.org/officeDocument/2006/relationships/image" Target="../media/image5.png"/><Relationship Id="rId3" Type="http://schemas.openxmlformats.org/officeDocument/2006/relationships/tags" Target="../tags/tag559.xml"/><Relationship Id="rId2" Type="http://schemas.openxmlformats.org/officeDocument/2006/relationships/image" Target="../media/image4.png"/><Relationship Id="rId17" Type="http://schemas.openxmlformats.org/officeDocument/2006/relationships/slideLayout" Target="../slideLayouts/slideLayout18.xml"/><Relationship Id="rId16" Type="http://schemas.openxmlformats.org/officeDocument/2006/relationships/tags" Target="../tags/tag569.xml"/><Relationship Id="rId15" Type="http://schemas.openxmlformats.org/officeDocument/2006/relationships/tags" Target="../tags/tag568.xml"/><Relationship Id="rId14" Type="http://schemas.openxmlformats.org/officeDocument/2006/relationships/tags" Target="../tags/tag567.xml"/><Relationship Id="rId13" Type="http://schemas.openxmlformats.org/officeDocument/2006/relationships/tags" Target="../tags/tag566.xml"/><Relationship Id="rId12" Type="http://schemas.openxmlformats.org/officeDocument/2006/relationships/tags" Target="../tags/tag565.xml"/><Relationship Id="rId11" Type="http://schemas.openxmlformats.org/officeDocument/2006/relationships/tags" Target="../tags/tag564.xml"/><Relationship Id="rId10" Type="http://schemas.openxmlformats.org/officeDocument/2006/relationships/tags" Target="../tags/tag563.xml"/><Relationship Id="rId1" Type="http://schemas.openxmlformats.org/officeDocument/2006/relationships/tags" Target="../tags/tag558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3.jpeg"/></Relationships>
</file>

<file path=ppt/slides/_rels/slide3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40.xml"/><Relationship Id="rId3" Type="http://schemas.openxmlformats.org/officeDocument/2006/relationships/tags" Target="../tags/tag572.xml"/><Relationship Id="rId2" Type="http://schemas.openxmlformats.org/officeDocument/2006/relationships/tags" Target="../tags/tag571.xml"/><Relationship Id="rId1" Type="http://schemas.openxmlformats.org/officeDocument/2006/relationships/tags" Target="../tags/tag57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9" Type="http://schemas.openxmlformats.org/officeDocument/2006/relationships/tags" Target="../tags/tag405.xml"/><Relationship Id="rId8" Type="http://schemas.openxmlformats.org/officeDocument/2006/relationships/tags" Target="../tags/tag404.xml"/><Relationship Id="rId7" Type="http://schemas.openxmlformats.org/officeDocument/2006/relationships/tags" Target="../tags/tag403.xml"/><Relationship Id="rId6" Type="http://schemas.openxmlformats.org/officeDocument/2006/relationships/tags" Target="../tags/tag402.xml"/><Relationship Id="rId5" Type="http://schemas.openxmlformats.org/officeDocument/2006/relationships/tags" Target="../tags/tag401.xml"/><Relationship Id="rId4" Type="http://schemas.openxmlformats.org/officeDocument/2006/relationships/tags" Target="../tags/tag400.xml"/><Relationship Id="rId3" Type="http://schemas.openxmlformats.org/officeDocument/2006/relationships/tags" Target="../tags/tag399.xml"/><Relationship Id="rId2" Type="http://schemas.openxmlformats.org/officeDocument/2006/relationships/tags" Target="../tags/tag398.xml"/><Relationship Id="rId11" Type="http://schemas.openxmlformats.org/officeDocument/2006/relationships/slideLayout" Target="../slideLayouts/slideLayout2.xml"/><Relationship Id="rId10" Type="http://schemas.openxmlformats.org/officeDocument/2006/relationships/tags" Target="../tags/tag406.xml"/><Relationship Id="rId1" Type="http://schemas.openxmlformats.org/officeDocument/2006/relationships/tags" Target="../tags/tag39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标题 4"/>
          <p:cNvSpPr>
            <a:spLocks noGrp="1"/>
          </p:cNvSpPr>
          <p:nvPr>
            <p:ph type="ctrTitle" idx="1"/>
            <p:custDataLst>
              <p:tags r:id="rId1"/>
            </p:custDataLst>
          </p:nvPr>
        </p:nvSpPr>
        <p:spPr>
          <a:xfrm>
            <a:off x="707390" y="1737995"/>
            <a:ext cx="6329680" cy="2085340"/>
          </a:xfrm>
        </p:spPr>
        <p:txBody>
          <a:bodyPr>
            <a:noAutofit/>
          </a:bodyPr>
          <a:lstStyle/>
          <a:p>
            <a:pPr marL="0" indent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zh-CN" altLang="en-US" sz="4000" spc="240" dirty="0">
                <a:solidFill>
                  <a:schemeClr val="lt1"/>
                </a:solidFill>
              </a:rPr>
              <a:t>医学教育研究统计方法选择与</a:t>
            </a:r>
            <a:r>
              <a:rPr lang="en-US" altLang="zh-CN" sz="4000" spc="240" dirty="0">
                <a:solidFill>
                  <a:schemeClr val="lt1"/>
                </a:solidFill>
              </a:rPr>
              <a:t>SPSS</a:t>
            </a:r>
            <a:r>
              <a:rPr lang="zh-CN" altLang="en-US" sz="4000" spc="240" dirty="0">
                <a:solidFill>
                  <a:schemeClr val="lt1"/>
                </a:solidFill>
              </a:rPr>
              <a:t>实操 </a:t>
            </a:r>
            <a:r>
              <a:rPr lang="en-US" altLang="zh-CN" sz="4000" spc="240" dirty="0">
                <a:solidFill>
                  <a:schemeClr val="lt1"/>
                </a:solidFill>
              </a:rPr>
              <a:t>—— </a:t>
            </a:r>
            <a:r>
              <a:rPr lang="zh-CN" altLang="en-US" sz="4000" spc="240" dirty="0">
                <a:solidFill>
                  <a:schemeClr val="lt1"/>
                </a:solidFill>
              </a:rPr>
              <a:t>及</a:t>
            </a:r>
            <a:r>
              <a:rPr lang="en-US" altLang="zh-CN" sz="4000" spc="240" dirty="0">
                <a:solidFill>
                  <a:schemeClr val="lt1"/>
                </a:solidFill>
              </a:rPr>
              <a:t>IMA</a:t>
            </a:r>
            <a:r>
              <a:rPr lang="zh-CN" altLang="en-US" sz="4000" spc="240" dirty="0">
                <a:solidFill>
                  <a:schemeClr val="lt1"/>
                </a:solidFill>
              </a:rPr>
              <a:t>的辅助作用</a:t>
            </a:r>
            <a:endParaRPr lang="zh-CN" altLang="en-US" sz="4000" spc="240" dirty="0">
              <a:solidFill>
                <a:schemeClr val="lt1"/>
              </a:solidFill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2884805" y="4813935"/>
            <a:ext cx="6096000" cy="8299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>
              <a:spcAft>
                <a:spcPts val="0"/>
              </a:spcAft>
            </a:pPr>
            <a:r>
              <a:rPr lang="zh-CN" sz="2400" b="1">
                <a:solidFill>
                  <a:schemeClr val="bg1"/>
                </a:solidFill>
              </a:rPr>
              <a:t>韩云峰</a:t>
            </a:r>
            <a:endParaRPr lang="zh-CN" sz="2400" b="1">
              <a:solidFill>
                <a:schemeClr val="bg1"/>
              </a:solidFill>
            </a:endParaRPr>
          </a:p>
          <a:p>
            <a:pPr algn="ctr">
              <a:spcBef>
                <a:spcPts val="0"/>
              </a:spcBef>
            </a:pPr>
            <a:r>
              <a:rPr lang="zh-CN" sz="2400" b="1">
                <a:solidFill>
                  <a:schemeClr val="bg1"/>
                </a:solidFill>
              </a:rPr>
              <a:t>齐齐哈尔医学院</a:t>
            </a:r>
            <a:r>
              <a:rPr lang="en-US" altLang="zh-CN" sz="2400" b="1">
                <a:solidFill>
                  <a:schemeClr val="bg1"/>
                </a:solidFill>
              </a:rPr>
              <a:t> </a:t>
            </a:r>
            <a:r>
              <a:rPr lang="zh-CN" altLang="en-US" sz="2400" b="1">
                <a:solidFill>
                  <a:schemeClr val="bg1"/>
                </a:solidFill>
              </a:rPr>
              <a:t>公共卫生学院</a:t>
            </a:r>
            <a:endParaRPr lang="zh-CN" altLang="en-US" sz="2400" b="1">
              <a:solidFill>
                <a:schemeClr val="bg1"/>
              </a:solidFill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图片 21" descr="C:\Users\Administrator\Desktop\立体风ppt-12.png立体风ppt-12"/>
          <p:cNvPicPr/>
          <p:nvPr>
            <p:custDataLst>
              <p:tags r:id="rId1"/>
            </p:custDataLst>
          </p:nvPr>
        </p:nvPicPr>
        <p:blipFill>
          <a:blip r:embed="rId2"/>
          <a:srcRect/>
          <a:stretch>
            <a:fillRect/>
          </a:stretch>
        </p:blipFill>
        <p:spPr>
          <a:xfrm>
            <a:off x="-158" y="1"/>
            <a:ext cx="1275786" cy="1325880"/>
          </a:xfrm>
          <a:prstGeom prst="rect">
            <a:avLst/>
          </a:prstGeom>
        </p:spPr>
      </p:pic>
      <p:pic>
        <p:nvPicPr>
          <p:cNvPr id="20" name="图片 19" descr="C:\Users\Administrator\Desktop\立体风ppt-13.png立体风ppt-13"/>
          <p:cNvPicPr/>
          <p:nvPr>
            <p:custDataLst>
              <p:tags r:id="rId3"/>
            </p:custDataLst>
          </p:nvPr>
        </p:nvPicPr>
        <p:blipFill>
          <a:blip r:embed="rId4"/>
          <a:srcRect/>
          <a:stretch>
            <a:fillRect/>
          </a:stretch>
        </p:blipFill>
        <p:spPr>
          <a:xfrm>
            <a:off x="10637520" y="0"/>
            <a:ext cx="1555750" cy="1556660"/>
          </a:xfrm>
          <a:prstGeom prst="rect">
            <a:avLst/>
          </a:prstGeom>
        </p:spPr>
      </p:pic>
      <p:pic>
        <p:nvPicPr>
          <p:cNvPr id="13" name="图片 12" descr="立体风ppt-15"/>
          <p:cNvPicPr/>
          <p:nvPr>
            <p:custDataLst>
              <p:tags r:id="rId5"/>
            </p:custDataLst>
          </p:nvPr>
        </p:nvPicPr>
        <p:blipFill>
          <a:blip r:embed="rId6"/>
          <a:srcRect t="-54092" r="-57651"/>
          <a:stretch>
            <a:fillRect/>
          </a:stretch>
        </p:blipFill>
        <p:spPr>
          <a:xfrm>
            <a:off x="6337223" y="5401029"/>
            <a:ext cx="1921348" cy="1456654"/>
          </a:xfrm>
          <a:prstGeom prst="rect">
            <a:avLst/>
          </a:prstGeom>
        </p:spPr>
      </p:pic>
      <p:sp>
        <p:nvSpPr>
          <p:cNvPr id="5" name="矩形 4"/>
          <p:cNvSpPr/>
          <p:nvPr>
            <p:custDataLst>
              <p:tags r:id="rId7"/>
            </p:custDataLst>
          </p:nvPr>
        </p:nvSpPr>
        <p:spPr>
          <a:xfrm>
            <a:off x="770453" y="1020318"/>
            <a:ext cx="10996246" cy="5181600"/>
          </a:xfrm>
          <a:prstGeom prst="rect">
            <a:avLst/>
          </a:prstGeom>
          <a:solidFill>
            <a:schemeClr val="lt2">
              <a:lumMod val="60000"/>
              <a:lumOff val="40000"/>
            </a:schemeClr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  <a:latin typeface="汉仪雅酷黑 85W" panose="00020600040101010101" pitchFamily="34" charset="-122"/>
              <a:ea typeface="汉仪雅酷黑 85W" panose="00020600040101010101" pitchFamily="34" charset="-122"/>
              <a:sym typeface="Arial" panose="020B0604020202020204" pitchFamily="34" charset="0"/>
            </a:endParaRPr>
          </a:p>
        </p:txBody>
      </p:sp>
      <p:sp>
        <p:nvSpPr>
          <p:cNvPr id="7" name="矩形 6"/>
          <p:cNvSpPr/>
          <p:nvPr>
            <p:custDataLst>
              <p:tags r:id="rId8"/>
            </p:custDataLst>
          </p:nvPr>
        </p:nvSpPr>
        <p:spPr>
          <a:xfrm>
            <a:off x="597874" y="838200"/>
            <a:ext cx="10996246" cy="5181600"/>
          </a:xfrm>
          <a:prstGeom prst="rect">
            <a:avLst/>
          </a:prstGeom>
          <a:solidFill>
            <a:schemeClr val="lt1"/>
          </a:solidFill>
          <a:ln w="762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  <a:latin typeface="汉仪雅酷黑 85W" panose="00020600040101010101" pitchFamily="34" charset="-122"/>
              <a:ea typeface="汉仪雅酷黑 85W" panose="00020600040101010101" pitchFamily="34" charset="-122"/>
              <a:sym typeface="Arial" panose="020B0604020202020204" pitchFamily="34" charset="0"/>
            </a:endParaRPr>
          </a:p>
        </p:txBody>
      </p:sp>
      <p:grpSp>
        <p:nvGrpSpPr>
          <p:cNvPr id="15" name="组合 14"/>
          <p:cNvGrpSpPr/>
          <p:nvPr>
            <p:custDataLst>
              <p:tags r:id="rId9"/>
            </p:custDataLst>
          </p:nvPr>
        </p:nvGrpSpPr>
        <p:grpSpPr>
          <a:xfrm>
            <a:off x="10140156" y="383059"/>
            <a:ext cx="1871985" cy="1488604"/>
            <a:chOff x="10203656" y="383059"/>
            <a:chExt cx="1871985" cy="1488604"/>
          </a:xfrm>
        </p:grpSpPr>
        <p:sp>
          <p:nvSpPr>
            <p:cNvPr id="10" name="矩形 9"/>
            <p:cNvSpPr/>
            <p:nvPr>
              <p:custDataLst>
                <p:tags r:id="rId10"/>
              </p:custDataLst>
            </p:nvPr>
          </p:nvSpPr>
          <p:spPr>
            <a:xfrm>
              <a:off x="11880999" y="383059"/>
              <a:ext cx="194642" cy="194642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/>
                </a:solidFill>
                <a:latin typeface="汉仪雅酷黑 85W" panose="00020600040101010101" pitchFamily="34" charset="-122"/>
                <a:ea typeface="汉仪雅酷黑 85W" panose="00020600040101010101" pitchFamily="34" charset="-122"/>
                <a:sym typeface="Arial" panose="020B0604020202020204" pitchFamily="34" charset="0"/>
              </a:endParaRPr>
            </a:p>
          </p:txBody>
        </p:sp>
        <p:cxnSp>
          <p:nvCxnSpPr>
            <p:cNvPr id="12" name="直接连接符 11"/>
            <p:cNvCxnSpPr>
              <a:stCxn id="10" idx="1"/>
            </p:cNvCxnSpPr>
            <p:nvPr>
              <p:custDataLst>
                <p:tags r:id="rId11"/>
              </p:custDataLst>
            </p:nvPr>
          </p:nvCxnSpPr>
          <p:spPr>
            <a:xfrm flipH="1">
              <a:off x="10203656" y="480380"/>
              <a:ext cx="1677343" cy="633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  <a:prstDash val="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直接连接符 13"/>
            <p:cNvCxnSpPr>
              <a:stCxn id="10" idx="2"/>
            </p:cNvCxnSpPr>
            <p:nvPr>
              <p:custDataLst>
                <p:tags r:id="rId12"/>
              </p:custDataLst>
            </p:nvPr>
          </p:nvCxnSpPr>
          <p:spPr>
            <a:xfrm>
              <a:off x="11978320" y="577701"/>
              <a:ext cx="8893" cy="1293962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  <a:prstDash val="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组合 15"/>
          <p:cNvGrpSpPr/>
          <p:nvPr>
            <p:custDataLst>
              <p:tags r:id="rId13"/>
            </p:custDataLst>
          </p:nvPr>
        </p:nvGrpSpPr>
        <p:grpSpPr>
          <a:xfrm rot="10800000">
            <a:off x="175574" y="5093380"/>
            <a:ext cx="1871985" cy="1488604"/>
            <a:chOff x="10203656" y="383059"/>
            <a:chExt cx="1871985" cy="1488604"/>
          </a:xfrm>
        </p:grpSpPr>
        <p:sp>
          <p:nvSpPr>
            <p:cNvPr id="17" name="矩形 16"/>
            <p:cNvSpPr/>
            <p:nvPr>
              <p:custDataLst>
                <p:tags r:id="rId14"/>
              </p:custDataLst>
            </p:nvPr>
          </p:nvSpPr>
          <p:spPr>
            <a:xfrm>
              <a:off x="11880999" y="383059"/>
              <a:ext cx="194642" cy="194642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/>
                </a:solidFill>
                <a:latin typeface="汉仪雅酷黑 85W" panose="00020600040101010101" pitchFamily="34" charset="-122"/>
                <a:ea typeface="汉仪雅酷黑 85W" panose="00020600040101010101" pitchFamily="34" charset="-122"/>
                <a:sym typeface="Arial" panose="020B0604020202020204" pitchFamily="34" charset="0"/>
              </a:endParaRPr>
            </a:p>
          </p:txBody>
        </p:sp>
        <p:cxnSp>
          <p:nvCxnSpPr>
            <p:cNvPr id="18" name="直接连接符 17"/>
            <p:cNvCxnSpPr>
              <a:stCxn id="17" idx="1"/>
            </p:cNvCxnSpPr>
            <p:nvPr>
              <p:custDataLst>
                <p:tags r:id="rId15"/>
              </p:custDataLst>
            </p:nvPr>
          </p:nvCxnSpPr>
          <p:spPr>
            <a:xfrm flipH="1">
              <a:off x="10203656" y="480380"/>
              <a:ext cx="1677343" cy="633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  <a:prstDash val="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直接连接符 18"/>
            <p:cNvCxnSpPr>
              <a:stCxn id="17" idx="2"/>
            </p:cNvCxnSpPr>
            <p:nvPr>
              <p:custDataLst>
                <p:tags r:id="rId16"/>
              </p:custDataLst>
            </p:nvPr>
          </p:nvCxnSpPr>
          <p:spPr>
            <a:xfrm>
              <a:off x="11978320" y="577701"/>
              <a:ext cx="8893" cy="1293962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  <a:prstDash val="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矩形 7"/>
          <p:cNvSpPr/>
          <p:nvPr>
            <p:custDataLst>
              <p:tags r:id="rId17"/>
            </p:custDataLst>
          </p:nvPr>
        </p:nvSpPr>
        <p:spPr>
          <a:xfrm>
            <a:off x="1447677" y="2498494"/>
            <a:ext cx="9343629" cy="2845511"/>
          </a:xfrm>
          <a:prstGeom prst="rect">
            <a:avLst/>
          </a:prstGeom>
        </p:spPr>
        <p:txBody>
          <a:bodyPr lIns="91440" tIns="45720" rIns="91440" bIns="45720" anchor="t" anchorCtr="0">
            <a:normAutofit fontScale="90000" lnSpcReduction="20000"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8300" indent="-368300">
              <a:lnSpc>
                <a:spcPct val="120000"/>
              </a:lnSpc>
              <a:spcAft>
                <a:spcPts val="800"/>
              </a:spcAft>
              <a:buClr>
                <a:schemeClr val="accent1"/>
              </a:buClr>
              <a:buSzPct val="100000"/>
              <a:buFont typeface="Wingdings" panose="05000000000000000000" pitchFamily="2" charset="2"/>
              <a:buChar char="u"/>
            </a:pPr>
            <a:r>
              <a:rPr lang="zh-CN" altLang="en-US" sz="2200" spc="110" dirty="0">
                <a:solidFill>
                  <a:schemeClr val="dk1">
                    <a:lumMod val="75000"/>
                    <a:lumOff val="25000"/>
                  </a:schemeClr>
                </a:solidFill>
                <a:ea typeface="汉仪雅酷黑 85W" panose="00020600040101010101" pitchFamily="34" charset="-122"/>
              </a:rPr>
              <a:t>研究题目：</a:t>
            </a:r>
            <a:r>
              <a:rPr lang="en-US" altLang="zh-CN" sz="2200" spc="110" dirty="0">
                <a:solidFill>
                  <a:schemeClr val="dk1">
                    <a:lumMod val="75000"/>
                    <a:lumOff val="25000"/>
                  </a:schemeClr>
                </a:solidFill>
                <a:ea typeface="汉仪雅酷黑 85W" panose="00020600040101010101" pitchFamily="34" charset="-122"/>
              </a:rPr>
              <a:t>“</a:t>
            </a:r>
            <a:r>
              <a:rPr lang="zh-CN" altLang="en-US" sz="2200" spc="110" dirty="0">
                <a:solidFill>
                  <a:schemeClr val="dk1">
                    <a:lumMod val="75000"/>
                    <a:lumOff val="25000"/>
                  </a:schemeClr>
                </a:solidFill>
                <a:ea typeface="汉仪雅酷黑 85W" panose="00020600040101010101" pitchFamily="34" charset="-122"/>
              </a:rPr>
              <a:t>项目导入任务驱动</a:t>
            </a:r>
            <a:r>
              <a:rPr lang="en-US" altLang="zh-CN" sz="2200" spc="110" dirty="0">
                <a:solidFill>
                  <a:schemeClr val="dk1">
                    <a:lumMod val="75000"/>
                    <a:lumOff val="25000"/>
                  </a:schemeClr>
                </a:solidFill>
                <a:ea typeface="汉仪雅酷黑 85W" panose="00020600040101010101" pitchFamily="34" charset="-122"/>
              </a:rPr>
              <a:t>”</a:t>
            </a:r>
            <a:r>
              <a:rPr lang="zh-CN" altLang="en-US" sz="2200" spc="110" dirty="0">
                <a:solidFill>
                  <a:schemeClr val="dk1">
                    <a:lumMod val="75000"/>
                    <a:lumOff val="25000"/>
                  </a:schemeClr>
                </a:solidFill>
                <a:ea typeface="汉仪雅酷黑 85W" panose="00020600040101010101" pitchFamily="34" charset="-122"/>
              </a:rPr>
              <a:t>教学法在</a:t>
            </a:r>
            <a:r>
              <a:rPr lang="en-US" altLang="zh-CN" sz="2200" spc="110" dirty="0">
                <a:solidFill>
                  <a:schemeClr val="dk1">
                    <a:lumMod val="75000"/>
                    <a:lumOff val="25000"/>
                  </a:schemeClr>
                </a:solidFill>
                <a:ea typeface="汉仪雅酷黑 85W" panose="00020600040101010101" pitchFamily="34" charset="-122"/>
              </a:rPr>
              <a:t>&lt;C</a:t>
            </a:r>
            <a:r>
              <a:rPr lang="zh-CN" altLang="en-US" sz="2200" spc="110" dirty="0">
                <a:solidFill>
                  <a:schemeClr val="dk1">
                    <a:lumMod val="75000"/>
                    <a:lumOff val="25000"/>
                  </a:schemeClr>
                </a:solidFill>
                <a:ea typeface="汉仪雅酷黑 85W" panose="00020600040101010101" pitchFamily="34" charset="-122"/>
              </a:rPr>
              <a:t>语言程序设计</a:t>
            </a:r>
            <a:r>
              <a:rPr lang="en-US" altLang="zh-CN" sz="2200" spc="110" dirty="0">
                <a:solidFill>
                  <a:schemeClr val="dk1">
                    <a:lumMod val="75000"/>
                    <a:lumOff val="25000"/>
                  </a:schemeClr>
                </a:solidFill>
                <a:ea typeface="汉仪雅酷黑 85W" panose="00020600040101010101" pitchFamily="34" charset="-122"/>
              </a:rPr>
              <a:t>&gt;</a:t>
            </a:r>
            <a:r>
              <a:rPr lang="zh-CN" altLang="en-US" sz="2200" spc="110" dirty="0">
                <a:solidFill>
                  <a:schemeClr val="dk1">
                    <a:lumMod val="75000"/>
                    <a:lumOff val="25000"/>
                  </a:schemeClr>
                </a:solidFill>
                <a:ea typeface="汉仪雅酷黑 85W" panose="00020600040101010101" pitchFamily="34" charset="-122"/>
              </a:rPr>
              <a:t>教学中的应用效果研究</a:t>
            </a:r>
            <a:endParaRPr lang="zh-CN" altLang="en-US" sz="2200" spc="110" dirty="0">
              <a:solidFill>
                <a:schemeClr val="dk1">
                  <a:lumMod val="75000"/>
                  <a:lumOff val="25000"/>
                </a:schemeClr>
              </a:solidFill>
              <a:ea typeface="汉仪雅酷黑 85W" panose="00020600040101010101" pitchFamily="34" charset="-122"/>
            </a:endParaRPr>
          </a:p>
          <a:p>
            <a:pPr marL="368300" indent="-368300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Clr>
                <a:schemeClr val="accent1"/>
              </a:buClr>
              <a:buSzPct val="100000"/>
              <a:buFont typeface="Wingdings" panose="05000000000000000000" pitchFamily="2" charset="2"/>
              <a:buChar char="p"/>
            </a:pPr>
            <a:r>
              <a:rPr lang="zh-CN" altLang="en-US" sz="2200" spc="110" dirty="0">
                <a:solidFill>
                  <a:schemeClr val="dk1">
                    <a:lumMod val="75000"/>
                    <a:lumOff val="25000"/>
                  </a:schemeClr>
                </a:solidFill>
                <a:ea typeface="汉仪雅酷黑 85W" panose="00020600040101010101" pitchFamily="34" charset="-122"/>
              </a:rPr>
              <a:t>核心问题：新的</a:t>
            </a:r>
            <a:r>
              <a:rPr lang="en-US" altLang="zh-CN" sz="2200" spc="110" dirty="0">
                <a:solidFill>
                  <a:schemeClr val="dk1">
                    <a:lumMod val="75000"/>
                    <a:lumOff val="25000"/>
                  </a:schemeClr>
                </a:solidFill>
                <a:ea typeface="汉仪雅酷黑 85W" panose="00020600040101010101" pitchFamily="34" charset="-122"/>
              </a:rPr>
              <a:t>“</a:t>
            </a:r>
            <a:r>
              <a:rPr lang="zh-CN" altLang="en-US" sz="2200" spc="110" dirty="0">
                <a:solidFill>
                  <a:schemeClr val="dk1">
                    <a:lumMod val="75000"/>
                    <a:lumOff val="25000"/>
                  </a:schemeClr>
                </a:solidFill>
                <a:ea typeface="汉仪雅酷黑 85W" panose="00020600040101010101" pitchFamily="34" charset="-122"/>
              </a:rPr>
              <a:t>项目驱动</a:t>
            </a:r>
            <a:r>
              <a:rPr lang="en-US" altLang="zh-CN" sz="2200" spc="110" dirty="0">
                <a:solidFill>
                  <a:schemeClr val="dk1">
                    <a:lumMod val="75000"/>
                    <a:lumOff val="25000"/>
                  </a:schemeClr>
                </a:solidFill>
                <a:ea typeface="汉仪雅酷黑 85W" panose="00020600040101010101" pitchFamily="34" charset="-122"/>
              </a:rPr>
              <a:t>”</a:t>
            </a:r>
            <a:r>
              <a:rPr lang="zh-CN" altLang="en-US" sz="2200" spc="110" dirty="0">
                <a:solidFill>
                  <a:schemeClr val="dk1">
                    <a:lumMod val="75000"/>
                    <a:lumOff val="25000"/>
                  </a:schemeClr>
                </a:solidFill>
                <a:ea typeface="汉仪雅酷黑 85W" panose="00020600040101010101" pitchFamily="34" charset="-122"/>
              </a:rPr>
              <a:t>教学法是否比传统讲授法更能提升学生的编程成绩？</a:t>
            </a:r>
            <a:endParaRPr lang="zh-CN" altLang="en-US" sz="2200" spc="110" dirty="0">
              <a:solidFill>
                <a:schemeClr val="dk1">
                  <a:lumMod val="75000"/>
                  <a:lumOff val="25000"/>
                </a:schemeClr>
              </a:solidFill>
              <a:ea typeface="汉仪雅酷黑 85W" panose="00020600040101010101" pitchFamily="34" charset="-122"/>
            </a:endParaRPr>
          </a:p>
          <a:p>
            <a:pPr marL="368300" indent="-368300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Clr>
                <a:schemeClr val="accent1"/>
              </a:buClr>
              <a:buSzPct val="100000"/>
              <a:buFont typeface="Wingdings" panose="05000000000000000000" pitchFamily="2" charset="2"/>
              <a:buChar char="ü"/>
            </a:pPr>
            <a:r>
              <a:rPr lang="zh-CN" altLang="en-US" sz="2200" spc="110" dirty="0">
                <a:solidFill>
                  <a:schemeClr val="dk1">
                    <a:lumMod val="75000"/>
                    <a:lumOff val="25000"/>
                  </a:schemeClr>
                </a:solidFill>
                <a:ea typeface="汉仪雅酷黑 85W" panose="00020600040101010101" pitchFamily="34" charset="-122"/>
              </a:rPr>
              <a:t>研究设计：在某大学两个平行班进行准实验。实验班采用项目驱动法，对照班采用传统讲授法。教学干预一个学期后，用同一套编程题目进行后测。同时，收集学生前测成绩（入学编程摸底考）作为协变量，以控制两班学生初始水平的差异。</a:t>
            </a:r>
            <a:endParaRPr lang="zh-CN" altLang="en-US" sz="2200" spc="110" dirty="0">
              <a:solidFill>
                <a:schemeClr val="dk1">
                  <a:lumMod val="75000"/>
                  <a:lumOff val="25000"/>
                </a:schemeClr>
              </a:solidFill>
              <a:ea typeface="汉仪雅酷黑 85W" panose="00020600040101010101" pitchFamily="34" charset="-122"/>
            </a:endParaRPr>
          </a:p>
          <a:p>
            <a:pPr marL="368300" lvl="0" indent="-368300" algn="l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Clr>
                <a:schemeClr val="accent1"/>
              </a:buClr>
              <a:buSzPct val="100000"/>
              <a:buFont typeface="Wingdings" panose="05000000000000000000" pitchFamily="2" charset="2"/>
              <a:buChar char="u"/>
            </a:pPr>
            <a:endParaRPr lang="zh-CN" altLang="en-US" sz="2200" spc="110" dirty="0">
              <a:solidFill>
                <a:schemeClr val="dk1">
                  <a:lumMod val="75000"/>
                  <a:lumOff val="25000"/>
                </a:schemeClr>
              </a:solidFill>
              <a:ea typeface="汉仪雅酷黑 85W" panose="00020600040101010101" pitchFamily="34" charset="-122"/>
            </a:endParaRPr>
          </a:p>
        </p:txBody>
      </p:sp>
      <p:cxnSp>
        <p:nvCxnSpPr>
          <p:cNvPr id="21" name="直接连接符 20"/>
          <p:cNvCxnSpPr/>
          <p:nvPr>
            <p:custDataLst>
              <p:tags r:id="rId18"/>
            </p:custDataLst>
          </p:nvPr>
        </p:nvCxnSpPr>
        <p:spPr>
          <a:xfrm>
            <a:off x="5742382" y="2710262"/>
            <a:ext cx="707235" cy="0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文本框 10"/>
          <p:cNvSpPr txBox="1"/>
          <p:nvPr>
            <p:custDataLst>
              <p:tags r:id="rId19"/>
            </p:custDataLst>
          </p:nvPr>
        </p:nvSpPr>
        <p:spPr>
          <a:xfrm>
            <a:off x="1447763" y="1066809"/>
            <a:ext cx="9296474" cy="914407"/>
          </a:xfrm>
          <a:prstGeom prst="rect">
            <a:avLst/>
          </a:prstGeom>
          <a:noFill/>
        </p:spPr>
        <p:txBody>
          <a:bodyPr wrap="square" lIns="91440" tIns="45720" rIns="91440" bIns="45720" rtlCol="0" anchor="b" anchorCtr="0">
            <a:normAutofit fontScale="77500" lnSpcReduction="10000"/>
          </a:bodyPr>
          <a:lstStyle>
            <a:defPPr>
              <a:defRPr lang="zh-CN"/>
            </a:defPPr>
            <a:lvl1pPr algn="ctr">
              <a:defRPr sz="3600" b="1" spc="3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>
              <a:spcAft>
                <a:spcPts val="0"/>
              </a:spcAft>
            </a:pPr>
            <a:r>
              <a:rPr lang="zh-CN" altLang="en-US" dirty="0">
                <a:solidFill>
                  <a:schemeClr val="accent1">
                    <a:lumMod val="75000"/>
                  </a:schemeClr>
                </a:solidFill>
                <a:latin typeface="汉仪雅酷黑 85W" panose="00020600040101010101" pitchFamily="34" charset="-122"/>
                <a:ea typeface="汉仪雅酷黑 85W" panose="00020600040101010101" pitchFamily="34" charset="-122"/>
                <a:sym typeface="Arial" panose="020B0604020202020204" pitchFamily="34" charset="0"/>
              </a:rPr>
              <a:t>案例一：教学方法效果比较</a:t>
            </a:r>
            <a:r>
              <a:rPr lang="en-US" altLang="zh-CN" dirty="0">
                <a:solidFill>
                  <a:schemeClr val="accent1">
                    <a:lumMod val="75000"/>
                  </a:schemeClr>
                </a:solidFill>
                <a:latin typeface="汉仪雅酷黑 85W" panose="00020600040101010101" pitchFamily="34" charset="-122"/>
                <a:ea typeface="汉仪雅酷黑 85W" panose="00020600040101010101" pitchFamily="34" charset="-122"/>
                <a:sym typeface="Arial" panose="020B0604020202020204" pitchFamily="34" charset="0"/>
              </a:rPr>
              <a:t>——</a:t>
            </a:r>
            <a:r>
              <a:rPr lang="zh-CN" altLang="en-US" dirty="0">
                <a:solidFill>
                  <a:schemeClr val="accent1">
                    <a:lumMod val="75000"/>
                  </a:schemeClr>
                </a:solidFill>
                <a:latin typeface="汉仪雅酷黑 85W" panose="00020600040101010101" pitchFamily="34" charset="-122"/>
                <a:ea typeface="汉仪雅酷黑 85W" panose="00020600040101010101" pitchFamily="34" charset="-122"/>
                <a:sym typeface="Arial" panose="020B0604020202020204" pitchFamily="34" charset="0"/>
              </a:rPr>
              <a:t>独立样本</a:t>
            </a:r>
            <a:r>
              <a:rPr lang="en-US" altLang="zh-CN" dirty="0">
                <a:solidFill>
                  <a:schemeClr val="accent1">
                    <a:lumMod val="75000"/>
                  </a:schemeClr>
                </a:solidFill>
                <a:latin typeface="汉仪雅酷黑 85W" panose="00020600040101010101" pitchFamily="34" charset="-122"/>
                <a:ea typeface="汉仪雅酷黑 85W" panose="00020600040101010101" pitchFamily="34" charset="-122"/>
                <a:sym typeface="Arial" panose="020B0604020202020204" pitchFamily="34" charset="0"/>
              </a:rPr>
              <a:t>t</a:t>
            </a:r>
            <a:r>
              <a:rPr lang="zh-CN" altLang="en-US" dirty="0">
                <a:solidFill>
                  <a:schemeClr val="accent1">
                    <a:lumMod val="75000"/>
                  </a:schemeClr>
                </a:solidFill>
                <a:latin typeface="汉仪雅酷黑 85W" panose="00020600040101010101" pitchFamily="34" charset="-122"/>
                <a:ea typeface="汉仪雅酷黑 85W" panose="00020600040101010101" pitchFamily="34" charset="-122"/>
                <a:sym typeface="Arial" panose="020B0604020202020204" pitchFamily="34" charset="0"/>
              </a:rPr>
              <a:t>检验与协方差分析</a:t>
            </a:r>
            <a:r>
              <a:rPr lang="en-US" altLang="zh-CN" dirty="0">
                <a:solidFill>
                  <a:schemeClr val="accent1">
                    <a:lumMod val="75000"/>
                  </a:schemeClr>
                </a:solidFill>
                <a:latin typeface="汉仪雅酷黑 85W" panose="00020600040101010101" pitchFamily="34" charset="-122"/>
                <a:ea typeface="汉仪雅酷黑 85W" panose="00020600040101010101" pitchFamily="34" charset="-122"/>
                <a:sym typeface="Arial" panose="020B0604020202020204" pitchFamily="34" charset="0"/>
              </a:rPr>
              <a:t>(ANCOVA)</a:t>
            </a:r>
            <a:endParaRPr lang="en-US" altLang="zh-CN" dirty="0">
              <a:solidFill>
                <a:schemeClr val="accent1">
                  <a:lumMod val="75000"/>
                </a:schemeClr>
              </a:solidFill>
              <a:latin typeface="汉仪雅酷黑 85W" panose="00020600040101010101" pitchFamily="34" charset="-122"/>
              <a:ea typeface="汉仪雅酷黑 85W" panose="00020600040101010101" pitchFamily="34" charset="-122"/>
              <a:sym typeface="Arial" panose="020B0604020202020204" pitchFamily="34" charset="0"/>
            </a:endParaRPr>
          </a:p>
        </p:txBody>
      </p:sp>
    </p:spTree>
    <p:custDataLst>
      <p:tags r:id="rId20"/>
    </p:custData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图片 19" descr="C:\Users\Administrator\Desktop\立体风ppt-12.png立体风ppt-12"/>
          <p:cNvPicPr/>
          <p:nvPr>
            <p:custDataLst>
              <p:tags r:id="rId1"/>
            </p:custDataLst>
          </p:nvPr>
        </p:nvPicPr>
        <p:blipFill>
          <a:blip r:embed="rId2"/>
          <a:srcRect/>
          <a:stretch>
            <a:fillRect/>
          </a:stretch>
        </p:blipFill>
        <p:spPr>
          <a:xfrm>
            <a:off x="-158" y="1"/>
            <a:ext cx="1275786" cy="1325880"/>
          </a:xfrm>
          <a:prstGeom prst="rect">
            <a:avLst/>
          </a:prstGeom>
        </p:spPr>
      </p:pic>
      <p:pic>
        <p:nvPicPr>
          <p:cNvPr id="17" name="图片 16" descr="C:\Users\Administrator\Desktop\立体风ppt-13.png立体风ppt-13"/>
          <p:cNvPicPr/>
          <p:nvPr>
            <p:custDataLst>
              <p:tags r:id="rId3"/>
            </p:custDataLst>
          </p:nvPr>
        </p:nvPicPr>
        <p:blipFill>
          <a:blip r:embed="rId4"/>
          <a:srcRect/>
          <a:stretch>
            <a:fillRect/>
          </a:stretch>
        </p:blipFill>
        <p:spPr>
          <a:xfrm>
            <a:off x="10637520" y="0"/>
            <a:ext cx="1555750" cy="1556660"/>
          </a:xfrm>
          <a:prstGeom prst="rect">
            <a:avLst/>
          </a:prstGeom>
        </p:spPr>
      </p:pic>
      <p:pic>
        <p:nvPicPr>
          <p:cNvPr id="16" name="图片 15" descr="立体风ppt-15"/>
          <p:cNvPicPr/>
          <p:nvPr>
            <p:custDataLst>
              <p:tags r:id="rId5"/>
            </p:custDataLst>
          </p:nvPr>
        </p:nvPicPr>
        <p:blipFill>
          <a:blip r:embed="rId6"/>
          <a:srcRect t="-54092" r="-57651"/>
          <a:stretch>
            <a:fillRect/>
          </a:stretch>
        </p:blipFill>
        <p:spPr>
          <a:xfrm>
            <a:off x="6337223" y="5401029"/>
            <a:ext cx="1921348" cy="1456654"/>
          </a:xfrm>
          <a:prstGeom prst="rect">
            <a:avLst/>
          </a:prstGeom>
        </p:spPr>
      </p:pic>
      <p:sp>
        <p:nvSpPr>
          <p:cNvPr id="11" name="图文框 10"/>
          <p:cNvSpPr/>
          <p:nvPr>
            <p:custDataLst>
              <p:tags r:id="rId7"/>
            </p:custDataLst>
          </p:nvPr>
        </p:nvSpPr>
        <p:spPr>
          <a:xfrm>
            <a:off x="457204" y="457204"/>
            <a:ext cx="11277690" cy="5943648"/>
          </a:xfrm>
          <a:prstGeom prst="frame">
            <a:avLst>
              <a:gd name="adj1" fmla="val 1004"/>
            </a:avLst>
          </a:pr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kumimoji="1" lang="zh-CN" altLang="en-US" sz="1600" b="1">
              <a:solidFill>
                <a:schemeClr val="lt1"/>
              </a:solidFill>
              <a:latin typeface="汉仪雅酷黑 85W" panose="00020600040101010101" pitchFamily="34" charset="-122"/>
              <a:ea typeface="汉仪雅酷黑 85W" panose="00020600040101010101" pitchFamily="34" charset="-122"/>
            </a:endParaRPr>
          </a:p>
        </p:txBody>
      </p:sp>
      <p:sp>
        <p:nvSpPr>
          <p:cNvPr id="12" name="任意多边形: 形状 20"/>
          <p:cNvSpPr>
            <a:spLocks noChangeAspect="1"/>
          </p:cNvSpPr>
          <p:nvPr>
            <p:custDataLst>
              <p:tags r:id="rId8"/>
            </p:custDataLst>
          </p:nvPr>
        </p:nvSpPr>
        <p:spPr>
          <a:xfrm rot="10800000" flipH="1" flipV="1">
            <a:off x="1000125" y="302895"/>
            <a:ext cx="1007745" cy="795020"/>
          </a:xfrm>
          <a:custGeom>
            <a:avLst/>
            <a:gdLst>
              <a:gd name="connsiteX0" fmla="*/ 207995 w 295275"/>
              <a:gd name="connsiteY0" fmla="*/ 0 h 599179"/>
              <a:gd name="connsiteX1" fmla="*/ 218480 w 295275"/>
              <a:gd name="connsiteY1" fmla="*/ 17025 h 599179"/>
              <a:gd name="connsiteX2" fmla="*/ 263922 w 295275"/>
              <a:gd name="connsiteY2" fmla="*/ 59952 h 599179"/>
              <a:gd name="connsiteX3" fmla="*/ 275967 w 295275"/>
              <a:gd name="connsiteY3" fmla="*/ 66705 h 599179"/>
              <a:gd name="connsiteX4" fmla="*/ 258864 w 295275"/>
              <a:gd name="connsiteY4" fmla="*/ 77309 h 599179"/>
              <a:gd name="connsiteX5" fmla="*/ 164932 w 295275"/>
              <a:gd name="connsiteY5" fmla="*/ 229252 h 599179"/>
              <a:gd name="connsiteX6" fmla="*/ 145322 w 295275"/>
              <a:gd name="connsiteY6" fmla="*/ 303904 h 599179"/>
              <a:gd name="connsiteX7" fmla="*/ 295275 w 295275"/>
              <a:gd name="connsiteY7" fmla="*/ 303904 h 599179"/>
              <a:gd name="connsiteX8" fmla="*/ 295275 w 295275"/>
              <a:gd name="connsiteY8" fmla="*/ 599179 h 599179"/>
              <a:gd name="connsiteX9" fmla="*/ 0 w 295275"/>
              <a:gd name="connsiteY9" fmla="*/ 599179 h 599179"/>
              <a:gd name="connsiteX10" fmla="*/ 0 w 295275"/>
              <a:gd name="connsiteY10" fmla="*/ 303904 h 599179"/>
              <a:gd name="connsiteX11" fmla="*/ 5952 w 295275"/>
              <a:gd name="connsiteY11" fmla="*/ 269304 h 599179"/>
              <a:gd name="connsiteX12" fmla="*/ 204540 w 295275"/>
              <a:gd name="connsiteY12" fmla="*/ 547 h 599179"/>
              <a:gd name="connsiteX0-1" fmla="*/ 207995 w 295275"/>
              <a:gd name="connsiteY0-2" fmla="*/ 0 h 599179"/>
              <a:gd name="connsiteX1-3" fmla="*/ 218480 w 295275"/>
              <a:gd name="connsiteY1-4" fmla="*/ 17025 h 599179"/>
              <a:gd name="connsiteX2-5" fmla="*/ 263922 w 295275"/>
              <a:gd name="connsiteY2-6" fmla="*/ 59952 h 599179"/>
              <a:gd name="connsiteX3-7" fmla="*/ 275967 w 295275"/>
              <a:gd name="connsiteY3-8" fmla="*/ 66705 h 599179"/>
              <a:gd name="connsiteX4-9" fmla="*/ 258864 w 295275"/>
              <a:gd name="connsiteY4-10" fmla="*/ 77309 h 599179"/>
              <a:gd name="connsiteX5-11" fmla="*/ 164932 w 295275"/>
              <a:gd name="connsiteY5-12" fmla="*/ 229252 h 599179"/>
              <a:gd name="connsiteX6-13" fmla="*/ 152376 w 295275"/>
              <a:gd name="connsiteY6-14" fmla="*/ 303904 h 599179"/>
              <a:gd name="connsiteX7-15" fmla="*/ 295275 w 295275"/>
              <a:gd name="connsiteY7-16" fmla="*/ 303904 h 599179"/>
              <a:gd name="connsiteX8-17" fmla="*/ 295275 w 295275"/>
              <a:gd name="connsiteY8-18" fmla="*/ 599179 h 599179"/>
              <a:gd name="connsiteX9-19" fmla="*/ 0 w 295275"/>
              <a:gd name="connsiteY9-20" fmla="*/ 599179 h 599179"/>
              <a:gd name="connsiteX10-21" fmla="*/ 0 w 295275"/>
              <a:gd name="connsiteY10-22" fmla="*/ 303904 h 599179"/>
              <a:gd name="connsiteX11-23" fmla="*/ 5952 w 295275"/>
              <a:gd name="connsiteY11-24" fmla="*/ 269304 h 599179"/>
              <a:gd name="connsiteX12-25" fmla="*/ 204540 w 295275"/>
              <a:gd name="connsiteY12-26" fmla="*/ 547 h 599179"/>
              <a:gd name="connsiteX13" fmla="*/ 207995 w 295275"/>
              <a:gd name="connsiteY13" fmla="*/ 0 h 599179"/>
              <a:gd name="connsiteX0-27" fmla="*/ 207995 w 295275"/>
              <a:gd name="connsiteY0-28" fmla="*/ 0 h 599179"/>
              <a:gd name="connsiteX1-29" fmla="*/ 218480 w 295275"/>
              <a:gd name="connsiteY1-30" fmla="*/ 17025 h 599179"/>
              <a:gd name="connsiteX2-31" fmla="*/ 263922 w 295275"/>
              <a:gd name="connsiteY2-32" fmla="*/ 59952 h 599179"/>
              <a:gd name="connsiteX3-33" fmla="*/ 275967 w 295275"/>
              <a:gd name="connsiteY3-34" fmla="*/ 66705 h 599179"/>
              <a:gd name="connsiteX4-35" fmla="*/ 258864 w 295275"/>
              <a:gd name="connsiteY4-36" fmla="*/ 77309 h 599179"/>
              <a:gd name="connsiteX5-37" fmla="*/ 164932 w 295275"/>
              <a:gd name="connsiteY5-38" fmla="*/ 229252 h 599179"/>
              <a:gd name="connsiteX6-39" fmla="*/ 152376 w 295275"/>
              <a:gd name="connsiteY6-40" fmla="*/ 303904 h 599179"/>
              <a:gd name="connsiteX7-41" fmla="*/ 295275 w 295275"/>
              <a:gd name="connsiteY7-42" fmla="*/ 303904 h 599179"/>
              <a:gd name="connsiteX8-43" fmla="*/ 295275 w 295275"/>
              <a:gd name="connsiteY8-44" fmla="*/ 599179 h 599179"/>
              <a:gd name="connsiteX9-45" fmla="*/ 0 w 295275"/>
              <a:gd name="connsiteY9-46" fmla="*/ 599179 h 599179"/>
              <a:gd name="connsiteX10-47" fmla="*/ 0 w 295275"/>
              <a:gd name="connsiteY10-48" fmla="*/ 303904 h 599179"/>
              <a:gd name="connsiteX11-49" fmla="*/ 5952 w 295275"/>
              <a:gd name="connsiteY11-50" fmla="*/ 269304 h 599179"/>
              <a:gd name="connsiteX12-51" fmla="*/ 204540 w 295275"/>
              <a:gd name="connsiteY12-52" fmla="*/ 547 h 599179"/>
              <a:gd name="connsiteX13-53" fmla="*/ 207995 w 295275"/>
              <a:gd name="connsiteY13-54" fmla="*/ 0 h 599179"/>
              <a:gd name="connsiteX0-55" fmla="*/ 207995 w 295275"/>
              <a:gd name="connsiteY0-56" fmla="*/ 0 h 599179"/>
              <a:gd name="connsiteX1-57" fmla="*/ 218480 w 295275"/>
              <a:gd name="connsiteY1-58" fmla="*/ 17025 h 599179"/>
              <a:gd name="connsiteX2-59" fmla="*/ 263922 w 295275"/>
              <a:gd name="connsiteY2-60" fmla="*/ 59952 h 599179"/>
              <a:gd name="connsiteX3-61" fmla="*/ 275967 w 295275"/>
              <a:gd name="connsiteY3-62" fmla="*/ 66705 h 599179"/>
              <a:gd name="connsiteX4-63" fmla="*/ 258864 w 295275"/>
              <a:gd name="connsiteY4-64" fmla="*/ 77309 h 599179"/>
              <a:gd name="connsiteX5-65" fmla="*/ 164932 w 295275"/>
              <a:gd name="connsiteY5-66" fmla="*/ 229252 h 599179"/>
              <a:gd name="connsiteX6-67" fmla="*/ 152376 w 295275"/>
              <a:gd name="connsiteY6-68" fmla="*/ 303904 h 599179"/>
              <a:gd name="connsiteX7-69" fmla="*/ 295275 w 295275"/>
              <a:gd name="connsiteY7-70" fmla="*/ 303904 h 599179"/>
              <a:gd name="connsiteX8-71" fmla="*/ 295275 w 295275"/>
              <a:gd name="connsiteY8-72" fmla="*/ 599179 h 599179"/>
              <a:gd name="connsiteX9-73" fmla="*/ 0 w 295275"/>
              <a:gd name="connsiteY9-74" fmla="*/ 599179 h 599179"/>
              <a:gd name="connsiteX10-75" fmla="*/ 0 w 295275"/>
              <a:gd name="connsiteY10-76" fmla="*/ 303904 h 599179"/>
              <a:gd name="connsiteX11-77" fmla="*/ 5952 w 295275"/>
              <a:gd name="connsiteY11-78" fmla="*/ 269304 h 599179"/>
              <a:gd name="connsiteX12-79" fmla="*/ 204540 w 295275"/>
              <a:gd name="connsiteY12-80" fmla="*/ 547 h 599179"/>
              <a:gd name="connsiteX13-81" fmla="*/ 207995 w 295275"/>
              <a:gd name="connsiteY13-82" fmla="*/ 0 h 599179"/>
              <a:gd name="connsiteX0-83" fmla="*/ 207995 w 295275"/>
              <a:gd name="connsiteY0-84" fmla="*/ 0 h 599179"/>
              <a:gd name="connsiteX1-85" fmla="*/ 218480 w 295275"/>
              <a:gd name="connsiteY1-86" fmla="*/ 17025 h 599179"/>
              <a:gd name="connsiteX2-87" fmla="*/ 263922 w 295275"/>
              <a:gd name="connsiteY2-88" fmla="*/ 59952 h 599179"/>
              <a:gd name="connsiteX3-89" fmla="*/ 275967 w 295275"/>
              <a:gd name="connsiteY3-90" fmla="*/ 66705 h 599179"/>
              <a:gd name="connsiteX4-91" fmla="*/ 258864 w 295275"/>
              <a:gd name="connsiteY4-92" fmla="*/ 77309 h 599179"/>
              <a:gd name="connsiteX5-93" fmla="*/ 152376 w 295275"/>
              <a:gd name="connsiteY5-94" fmla="*/ 303904 h 599179"/>
              <a:gd name="connsiteX6-95" fmla="*/ 295275 w 295275"/>
              <a:gd name="connsiteY6-96" fmla="*/ 303904 h 599179"/>
              <a:gd name="connsiteX7-97" fmla="*/ 295275 w 295275"/>
              <a:gd name="connsiteY7-98" fmla="*/ 599179 h 599179"/>
              <a:gd name="connsiteX8-99" fmla="*/ 0 w 295275"/>
              <a:gd name="connsiteY8-100" fmla="*/ 599179 h 599179"/>
              <a:gd name="connsiteX9-101" fmla="*/ 0 w 295275"/>
              <a:gd name="connsiteY9-102" fmla="*/ 303904 h 599179"/>
              <a:gd name="connsiteX10-103" fmla="*/ 5952 w 295275"/>
              <a:gd name="connsiteY10-104" fmla="*/ 269304 h 599179"/>
              <a:gd name="connsiteX11-105" fmla="*/ 204540 w 295275"/>
              <a:gd name="connsiteY11-106" fmla="*/ 547 h 599179"/>
              <a:gd name="connsiteX12-107" fmla="*/ 207995 w 295275"/>
              <a:gd name="connsiteY12-108" fmla="*/ 0 h 599179"/>
              <a:gd name="connsiteX0-109" fmla="*/ 207995 w 295275"/>
              <a:gd name="connsiteY0-110" fmla="*/ 0 h 599179"/>
              <a:gd name="connsiteX1-111" fmla="*/ 218480 w 295275"/>
              <a:gd name="connsiteY1-112" fmla="*/ 17025 h 599179"/>
              <a:gd name="connsiteX2-113" fmla="*/ 263922 w 295275"/>
              <a:gd name="connsiteY2-114" fmla="*/ 59952 h 599179"/>
              <a:gd name="connsiteX3-115" fmla="*/ 275967 w 295275"/>
              <a:gd name="connsiteY3-116" fmla="*/ 66705 h 599179"/>
              <a:gd name="connsiteX4-117" fmla="*/ 258864 w 295275"/>
              <a:gd name="connsiteY4-118" fmla="*/ 77309 h 599179"/>
              <a:gd name="connsiteX5-119" fmla="*/ 152376 w 295275"/>
              <a:gd name="connsiteY5-120" fmla="*/ 303904 h 599179"/>
              <a:gd name="connsiteX6-121" fmla="*/ 295275 w 295275"/>
              <a:gd name="connsiteY6-122" fmla="*/ 303904 h 599179"/>
              <a:gd name="connsiteX7-123" fmla="*/ 295275 w 295275"/>
              <a:gd name="connsiteY7-124" fmla="*/ 599179 h 599179"/>
              <a:gd name="connsiteX8-125" fmla="*/ 0 w 295275"/>
              <a:gd name="connsiteY8-126" fmla="*/ 599179 h 599179"/>
              <a:gd name="connsiteX9-127" fmla="*/ 0 w 295275"/>
              <a:gd name="connsiteY9-128" fmla="*/ 303904 h 599179"/>
              <a:gd name="connsiteX10-129" fmla="*/ 5952 w 295275"/>
              <a:gd name="connsiteY10-130" fmla="*/ 269304 h 599179"/>
              <a:gd name="connsiteX11-131" fmla="*/ 204540 w 295275"/>
              <a:gd name="connsiteY11-132" fmla="*/ 547 h 599179"/>
              <a:gd name="connsiteX12-133" fmla="*/ 207995 w 295275"/>
              <a:gd name="connsiteY12-134" fmla="*/ 0 h 599179"/>
              <a:gd name="connsiteX0-135" fmla="*/ 207995 w 295275"/>
              <a:gd name="connsiteY0-136" fmla="*/ 0 h 599179"/>
              <a:gd name="connsiteX1-137" fmla="*/ 218480 w 295275"/>
              <a:gd name="connsiteY1-138" fmla="*/ 17025 h 599179"/>
              <a:gd name="connsiteX2-139" fmla="*/ 263922 w 295275"/>
              <a:gd name="connsiteY2-140" fmla="*/ 59952 h 599179"/>
              <a:gd name="connsiteX3-141" fmla="*/ 275967 w 295275"/>
              <a:gd name="connsiteY3-142" fmla="*/ 66705 h 599179"/>
              <a:gd name="connsiteX4-143" fmla="*/ 152376 w 295275"/>
              <a:gd name="connsiteY4-144" fmla="*/ 303904 h 599179"/>
              <a:gd name="connsiteX5-145" fmla="*/ 295275 w 295275"/>
              <a:gd name="connsiteY5-146" fmla="*/ 303904 h 599179"/>
              <a:gd name="connsiteX6-147" fmla="*/ 295275 w 295275"/>
              <a:gd name="connsiteY6-148" fmla="*/ 599179 h 599179"/>
              <a:gd name="connsiteX7-149" fmla="*/ 0 w 295275"/>
              <a:gd name="connsiteY7-150" fmla="*/ 599179 h 599179"/>
              <a:gd name="connsiteX8-151" fmla="*/ 0 w 295275"/>
              <a:gd name="connsiteY8-152" fmla="*/ 303904 h 599179"/>
              <a:gd name="connsiteX9-153" fmla="*/ 5952 w 295275"/>
              <a:gd name="connsiteY9-154" fmla="*/ 269304 h 599179"/>
              <a:gd name="connsiteX10-155" fmla="*/ 204540 w 295275"/>
              <a:gd name="connsiteY10-156" fmla="*/ 547 h 599179"/>
              <a:gd name="connsiteX11-157" fmla="*/ 207995 w 295275"/>
              <a:gd name="connsiteY11-158" fmla="*/ 0 h 599179"/>
              <a:gd name="connsiteX0-159" fmla="*/ 207995 w 295275"/>
              <a:gd name="connsiteY0-160" fmla="*/ 0 h 599179"/>
              <a:gd name="connsiteX1-161" fmla="*/ 218480 w 295275"/>
              <a:gd name="connsiteY1-162" fmla="*/ 17025 h 599179"/>
              <a:gd name="connsiteX2-163" fmla="*/ 263922 w 295275"/>
              <a:gd name="connsiteY2-164" fmla="*/ 59952 h 599179"/>
              <a:gd name="connsiteX3-165" fmla="*/ 275967 w 295275"/>
              <a:gd name="connsiteY3-166" fmla="*/ 66705 h 599179"/>
              <a:gd name="connsiteX4-167" fmla="*/ 152376 w 295275"/>
              <a:gd name="connsiteY4-168" fmla="*/ 303904 h 599179"/>
              <a:gd name="connsiteX5-169" fmla="*/ 295275 w 295275"/>
              <a:gd name="connsiteY5-170" fmla="*/ 303904 h 599179"/>
              <a:gd name="connsiteX6-171" fmla="*/ 295275 w 295275"/>
              <a:gd name="connsiteY6-172" fmla="*/ 599179 h 599179"/>
              <a:gd name="connsiteX7-173" fmla="*/ 0 w 295275"/>
              <a:gd name="connsiteY7-174" fmla="*/ 599179 h 599179"/>
              <a:gd name="connsiteX8-175" fmla="*/ 0 w 295275"/>
              <a:gd name="connsiteY8-176" fmla="*/ 303904 h 599179"/>
              <a:gd name="connsiteX9-177" fmla="*/ 5952 w 295275"/>
              <a:gd name="connsiteY9-178" fmla="*/ 269304 h 599179"/>
              <a:gd name="connsiteX10-179" fmla="*/ 204540 w 295275"/>
              <a:gd name="connsiteY10-180" fmla="*/ 547 h 599179"/>
              <a:gd name="connsiteX11-181" fmla="*/ 207995 w 295275"/>
              <a:gd name="connsiteY11-182" fmla="*/ 0 h 599179"/>
              <a:gd name="connsiteX0-183" fmla="*/ 207995 w 295275"/>
              <a:gd name="connsiteY0-184" fmla="*/ 0 h 599179"/>
              <a:gd name="connsiteX1-185" fmla="*/ 218480 w 295275"/>
              <a:gd name="connsiteY1-186" fmla="*/ 17025 h 599179"/>
              <a:gd name="connsiteX2-187" fmla="*/ 263922 w 295275"/>
              <a:gd name="connsiteY2-188" fmla="*/ 59952 h 599179"/>
              <a:gd name="connsiteX3-189" fmla="*/ 275967 w 295275"/>
              <a:gd name="connsiteY3-190" fmla="*/ 66705 h 599179"/>
              <a:gd name="connsiteX4-191" fmla="*/ 152376 w 295275"/>
              <a:gd name="connsiteY4-192" fmla="*/ 303904 h 599179"/>
              <a:gd name="connsiteX5-193" fmla="*/ 295275 w 295275"/>
              <a:gd name="connsiteY5-194" fmla="*/ 303904 h 599179"/>
              <a:gd name="connsiteX6-195" fmla="*/ 295275 w 295275"/>
              <a:gd name="connsiteY6-196" fmla="*/ 599179 h 599179"/>
              <a:gd name="connsiteX7-197" fmla="*/ 0 w 295275"/>
              <a:gd name="connsiteY7-198" fmla="*/ 599179 h 599179"/>
              <a:gd name="connsiteX8-199" fmla="*/ 0 w 295275"/>
              <a:gd name="connsiteY8-200" fmla="*/ 303904 h 599179"/>
              <a:gd name="connsiteX9-201" fmla="*/ 5952 w 295275"/>
              <a:gd name="connsiteY9-202" fmla="*/ 269304 h 599179"/>
              <a:gd name="connsiteX10-203" fmla="*/ 204540 w 295275"/>
              <a:gd name="connsiteY10-204" fmla="*/ 547 h 599179"/>
              <a:gd name="connsiteX11-205" fmla="*/ 207995 w 295275"/>
              <a:gd name="connsiteY11-206" fmla="*/ 0 h 599179"/>
              <a:gd name="connsiteX0-207" fmla="*/ 207995 w 295275"/>
              <a:gd name="connsiteY0-208" fmla="*/ 0 h 599179"/>
              <a:gd name="connsiteX1-209" fmla="*/ 218480 w 295275"/>
              <a:gd name="connsiteY1-210" fmla="*/ 17025 h 599179"/>
              <a:gd name="connsiteX2-211" fmla="*/ 263922 w 295275"/>
              <a:gd name="connsiteY2-212" fmla="*/ 59952 h 599179"/>
              <a:gd name="connsiteX3-213" fmla="*/ 275967 w 295275"/>
              <a:gd name="connsiteY3-214" fmla="*/ 66705 h 599179"/>
              <a:gd name="connsiteX4-215" fmla="*/ 152376 w 295275"/>
              <a:gd name="connsiteY4-216" fmla="*/ 303904 h 599179"/>
              <a:gd name="connsiteX5-217" fmla="*/ 295275 w 295275"/>
              <a:gd name="connsiteY5-218" fmla="*/ 303904 h 599179"/>
              <a:gd name="connsiteX6-219" fmla="*/ 295275 w 295275"/>
              <a:gd name="connsiteY6-220" fmla="*/ 599179 h 599179"/>
              <a:gd name="connsiteX7-221" fmla="*/ 0 w 295275"/>
              <a:gd name="connsiteY7-222" fmla="*/ 599179 h 599179"/>
              <a:gd name="connsiteX8-223" fmla="*/ 0 w 295275"/>
              <a:gd name="connsiteY8-224" fmla="*/ 303904 h 599179"/>
              <a:gd name="connsiteX9-225" fmla="*/ 5952 w 295275"/>
              <a:gd name="connsiteY9-226" fmla="*/ 269304 h 599179"/>
              <a:gd name="connsiteX10-227" fmla="*/ 204540 w 295275"/>
              <a:gd name="connsiteY10-228" fmla="*/ 547 h 599179"/>
              <a:gd name="connsiteX11-229" fmla="*/ 207995 w 295275"/>
              <a:gd name="connsiteY11-230" fmla="*/ 0 h 599179"/>
              <a:gd name="connsiteX0-231" fmla="*/ 207995 w 295275"/>
              <a:gd name="connsiteY0-232" fmla="*/ 0 h 599179"/>
              <a:gd name="connsiteX1-233" fmla="*/ 218480 w 295275"/>
              <a:gd name="connsiteY1-234" fmla="*/ 17025 h 599179"/>
              <a:gd name="connsiteX2-235" fmla="*/ 263922 w 295275"/>
              <a:gd name="connsiteY2-236" fmla="*/ 59952 h 599179"/>
              <a:gd name="connsiteX3-237" fmla="*/ 275967 w 295275"/>
              <a:gd name="connsiteY3-238" fmla="*/ 66705 h 599179"/>
              <a:gd name="connsiteX4-239" fmla="*/ 152376 w 295275"/>
              <a:gd name="connsiteY4-240" fmla="*/ 303904 h 599179"/>
              <a:gd name="connsiteX5-241" fmla="*/ 295275 w 295275"/>
              <a:gd name="connsiteY5-242" fmla="*/ 303904 h 599179"/>
              <a:gd name="connsiteX6-243" fmla="*/ 295275 w 295275"/>
              <a:gd name="connsiteY6-244" fmla="*/ 599179 h 599179"/>
              <a:gd name="connsiteX7-245" fmla="*/ 0 w 295275"/>
              <a:gd name="connsiteY7-246" fmla="*/ 599179 h 599179"/>
              <a:gd name="connsiteX8-247" fmla="*/ 0 w 295275"/>
              <a:gd name="connsiteY8-248" fmla="*/ 303904 h 599179"/>
              <a:gd name="connsiteX9-249" fmla="*/ 204540 w 295275"/>
              <a:gd name="connsiteY9-250" fmla="*/ 547 h 599179"/>
              <a:gd name="connsiteX10-251" fmla="*/ 207995 w 295275"/>
              <a:gd name="connsiteY10-252" fmla="*/ 0 h 599179"/>
              <a:gd name="connsiteX0-253" fmla="*/ 207995 w 295275"/>
              <a:gd name="connsiteY0-254" fmla="*/ 0 h 599179"/>
              <a:gd name="connsiteX1-255" fmla="*/ 218480 w 295275"/>
              <a:gd name="connsiteY1-256" fmla="*/ 17025 h 599179"/>
              <a:gd name="connsiteX2-257" fmla="*/ 263922 w 295275"/>
              <a:gd name="connsiteY2-258" fmla="*/ 59952 h 599179"/>
              <a:gd name="connsiteX3-259" fmla="*/ 275967 w 295275"/>
              <a:gd name="connsiteY3-260" fmla="*/ 66705 h 599179"/>
              <a:gd name="connsiteX4-261" fmla="*/ 152376 w 295275"/>
              <a:gd name="connsiteY4-262" fmla="*/ 303904 h 599179"/>
              <a:gd name="connsiteX5-263" fmla="*/ 295275 w 295275"/>
              <a:gd name="connsiteY5-264" fmla="*/ 303904 h 599179"/>
              <a:gd name="connsiteX6-265" fmla="*/ 295275 w 295275"/>
              <a:gd name="connsiteY6-266" fmla="*/ 599179 h 599179"/>
              <a:gd name="connsiteX7-267" fmla="*/ 0 w 295275"/>
              <a:gd name="connsiteY7-268" fmla="*/ 599179 h 599179"/>
              <a:gd name="connsiteX8-269" fmla="*/ 0 w 295275"/>
              <a:gd name="connsiteY8-270" fmla="*/ 303904 h 599179"/>
              <a:gd name="connsiteX9-271" fmla="*/ 204540 w 295275"/>
              <a:gd name="connsiteY9-272" fmla="*/ 547 h 599179"/>
              <a:gd name="connsiteX10-273" fmla="*/ 207995 w 295275"/>
              <a:gd name="connsiteY10-274" fmla="*/ 0 h 599179"/>
              <a:gd name="connsiteX0-275" fmla="*/ 207995 w 295275"/>
              <a:gd name="connsiteY0-276" fmla="*/ 0 h 599179"/>
              <a:gd name="connsiteX1-277" fmla="*/ 218480 w 295275"/>
              <a:gd name="connsiteY1-278" fmla="*/ 17025 h 599179"/>
              <a:gd name="connsiteX2-279" fmla="*/ 263922 w 295275"/>
              <a:gd name="connsiteY2-280" fmla="*/ 59952 h 599179"/>
              <a:gd name="connsiteX3-281" fmla="*/ 275967 w 295275"/>
              <a:gd name="connsiteY3-282" fmla="*/ 66705 h 599179"/>
              <a:gd name="connsiteX4-283" fmla="*/ 152376 w 295275"/>
              <a:gd name="connsiteY4-284" fmla="*/ 303904 h 599179"/>
              <a:gd name="connsiteX5-285" fmla="*/ 295275 w 295275"/>
              <a:gd name="connsiteY5-286" fmla="*/ 303904 h 599179"/>
              <a:gd name="connsiteX6-287" fmla="*/ 295275 w 295275"/>
              <a:gd name="connsiteY6-288" fmla="*/ 599179 h 599179"/>
              <a:gd name="connsiteX7-289" fmla="*/ 0 w 295275"/>
              <a:gd name="connsiteY7-290" fmla="*/ 599179 h 599179"/>
              <a:gd name="connsiteX8-291" fmla="*/ 0 w 295275"/>
              <a:gd name="connsiteY8-292" fmla="*/ 303904 h 599179"/>
              <a:gd name="connsiteX9-293" fmla="*/ 207995 w 295275"/>
              <a:gd name="connsiteY9-294" fmla="*/ 0 h 599179"/>
              <a:gd name="connsiteX0-295" fmla="*/ 207995 w 295275"/>
              <a:gd name="connsiteY0-296" fmla="*/ 0 h 599179"/>
              <a:gd name="connsiteX1-297" fmla="*/ 218480 w 295275"/>
              <a:gd name="connsiteY1-298" fmla="*/ 17025 h 599179"/>
              <a:gd name="connsiteX2-299" fmla="*/ 263922 w 295275"/>
              <a:gd name="connsiteY2-300" fmla="*/ 59952 h 599179"/>
              <a:gd name="connsiteX3-301" fmla="*/ 275967 w 295275"/>
              <a:gd name="connsiteY3-302" fmla="*/ 66705 h 599179"/>
              <a:gd name="connsiteX4-303" fmla="*/ 152376 w 295275"/>
              <a:gd name="connsiteY4-304" fmla="*/ 303904 h 599179"/>
              <a:gd name="connsiteX5-305" fmla="*/ 295275 w 295275"/>
              <a:gd name="connsiteY5-306" fmla="*/ 303904 h 599179"/>
              <a:gd name="connsiteX6-307" fmla="*/ 295275 w 295275"/>
              <a:gd name="connsiteY6-308" fmla="*/ 599179 h 599179"/>
              <a:gd name="connsiteX7-309" fmla="*/ 0 w 295275"/>
              <a:gd name="connsiteY7-310" fmla="*/ 599179 h 599179"/>
              <a:gd name="connsiteX8-311" fmla="*/ 0 w 295275"/>
              <a:gd name="connsiteY8-312" fmla="*/ 303904 h 599179"/>
              <a:gd name="connsiteX9-313" fmla="*/ 207995 w 295275"/>
              <a:gd name="connsiteY9-314" fmla="*/ 0 h 599179"/>
              <a:gd name="connsiteX0-315" fmla="*/ 207995 w 295275"/>
              <a:gd name="connsiteY0-316" fmla="*/ 0 h 599179"/>
              <a:gd name="connsiteX1-317" fmla="*/ 218480 w 295275"/>
              <a:gd name="connsiteY1-318" fmla="*/ 17025 h 599179"/>
              <a:gd name="connsiteX2-319" fmla="*/ 263922 w 295275"/>
              <a:gd name="connsiteY2-320" fmla="*/ 59952 h 599179"/>
              <a:gd name="connsiteX3-321" fmla="*/ 275967 w 295275"/>
              <a:gd name="connsiteY3-322" fmla="*/ 66705 h 599179"/>
              <a:gd name="connsiteX4-323" fmla="*/ 152376 w 295275"/>
              <a:gd name="connsiteY4-324" fmla="*/ 303904 h 599179"/>
              <a:gd name="connsiteX5-325" fmla="*/ 295275 w 295275"/>
              <a:gd name="connsiteY5-326" fmla="*/ 303904 h 599179"/>
              <a:gd name="connsiteX6-327" fmla="*/ 295275 w 295275"/>
              <a:gd name="connsiteY6-328" fmla="*/ 599179 h 599179"/>
              <a:gd name="connsiteX7-329" fmla="*/ 0 w 295275"/>
              <a:gd name="connsiteY7-330" fmla="*/ 599179 h 599179"/>
              <a:gd name="connsiteX8-331" fmla="*/ 0 w 295275"/>
              <a:gd name="connsiteY8-332" fmla="*/ 303904 h 599179"/>
              <a:gd name="connsiteX9-333" fmla="*/ 207995 w 295275"/>
              <a:gd name="connsiteY9-334" fmla="*/ 0 h 599179"/>
              <a:gd name="connsiteX0-335" fmla="*/ 207995 w 295275"/>
              <a:gd name="connsiteY0-336" fmla="*/ 0 h 599179"/>
              <a:gd name="connsiteX1-337" fmla="*/ 218480 w 295275"/>
              <a:gd name="connsiteY1-338" fmla="*/ 17025 h 599179"/>
              <a:gd name="connsiteX2-339" fmla="*/ 263922 w 295275"/>
              <a:gd name="connsiteY2-340" fmla="*/ 59952 h 599179"/>
              <a:gd name="connsiteX3-341" fmla="*/ 275967 w 295275"/>
              <a:gd name="connsiteY3-342" fmla="*/ 66705 h 599179"/>
              <a:gd name="connsiteX4-343" fmla="*/ 152376 w 295275"/>
              <a:gd name="connsiteY4-344" fmla="*/ 303904 h 599179"/>
              <a:gd name="connsiteX5-345" fmla="*/ 295275 w 295275"/>
              <a:gd name="connsiteY5-346" fmla="*/ 303904 h 599179"/>
              <a:gd name="connsiteX6-347" fmla="*/ 295275 w 295275"/>
              <a:gd name="connsiteY6-348" fmla="*/ 599179 h 599179"/>
              <a:gd name="connsiteX7-349" fmla="*/ 0 w 295275"/>
              <a:gd name="connsiteY7-350" fmla="*/ 599179 h 599179"/>
              <a:gd name="connsiteX8-351" fmla="*/ 0 w 295275"/>
              <a:gd name="connsiteY8-352" fmla="*/ 303904 h 599179"/>
              <a:gd name="connsiteX9-353" fmla="*/ 207995 w 295275"/>
              <a:gd name="connsiteY9-354" fmla="*/ 0 h 599179"/>
              <a:gd name="connsiteX0-355" fmla="*/ 207995 w 295275"/>
              <a:gd name="connsiteY0-356" fmla="*/ 0 h 599179"/>
              <a:gd name="connsiteX1-357" fmla="*/ 218480 w 295275"/>
              <a:gd name="connsiteY1-358" fmla="*/ 17025 h 599179"/>
              <a:gd name="connsiteX2-359" fmla="*/ 263922 w 295275"/>
              <a:gd name="connsiteY2-360" fmla="*/ 59952 h 599179"/>
              <a:gd name="connsiteX3-361" fmla="*/ 275967 w 295275"/>
              <a:gd name="connsiteY3-362" fmla="*/ 66705 h 599179"/>
              <a:gd name="connsiteX4-363" fmla="*/ 152376 w 295275"/>
              <a:gd name="connsiteY4-364" fmla="*/ 303904 h 599179"/>
              <a:gd name="connsiteX5-365" fmla="*/ 295275 w 295275"/>
              <a:gd name="connsiteY5-366" fmla="*/ 303904 h 599179"/>
              <a:gd name="connsiteX6-367" fmla="*/ 295275 w 295275"/>
              <a:gd name="connsiteY6-368" fmla="*/ 599179 h 599179"/>
              <a:gd name="connsiteX7-369" fmla="*/ 0 w 295275"/>
              <a:gd name="connsiteY7-370" fmla="*/ 599179 h 599179"/>
              <a:gd name="connsiteX8-371" fmla="*/ 0 w 295275"/>
              <a:gd name="connsiteY8-372" fmla="*/ 303904 h 599179"/>
              <a:gd name="connsiteX9-373" fmla="*/ 207995 w 295275"/>
              <a:gd name="connsiteY9-374" fmla="*/ 0 h 599179"/>
              <a:gd name="connsiteX0-375" fmla="*/ 207995 w 295275"/>
              <a:gd name="connsiteY0-376" fmla="*/ 0 h 599179"/>
              <a:gd name="connsiteX1-377" fmla="*/ 218480 w 295275"/>
              <a:gd name="connsiteY1-378" fmla="*/ 17025 h 599179"/>
              <a:gd name="connsiteX2-379" fmla="*/ 263922 w 295275"/>
              <a:gd name="connsiteY2-380" fmla="*/ 59952 h 599179"/>
              <a:gd name="connsiteX3-381" fmla="*/ 275967 w 295275"/>
              <a:gd name="connsiteY3-382" fmla="*/ 66705 h 599179"/>
              <a:gd name="connsiteX4-383" fmla="*/ 152376 w 295275"/>
              <a:gd name="connsiteY4-384" fmla="*/ 303904 h 599179"/>
              <a:gd name="connsiteX5-385" fmla="*/ 295275 w 295275"/>
              <a:gd name="connsiteY5-386" fmla="*/ 303904 h 599179"/>
              <a:gd name="connsiteX6-387" fmla="*/ 295275 w 295275"/>
              <a:gd name="connsiteY6-388" fmla="*/ 599179 h 599179"/>
              <a:gd name="connsiteX7-389" fmla="*/ 0 w 295275"/>
              <a:gd name="connsiteY7-390" fmla="*/ 599179 h 599179"/>
              <a:gd name="connsiteX8-391" fmla="*/ 0 w 295275"/>
              <a:gd name="connsiteY8-392" fmla="*/ 303904 h 599179"/>
              <a:gd name="connsiteX9-393" fmla="*/ 207995 w 295275"/>
              <a:gd name="connsiteY9-394" fmla="*/ 0 h 599179"/>
              <a:gd name="connsiteX0-395" fmla="*/ 207995 w 295275"/>
              <a:gd name="connsiteY0-396" fmla="*/ 0 h 599179"/>
              <a:gd name="connsiteX1-397" fmla="*/ 218480 w 295275"/>
              <a:gd name="connsiteY1-398" fmla="*/ 17025 h 599179"/>
              <a:gd name="connsiteX2-399" fmla="*/ 263922 w 295275"/>
              <a:gd name="connsiteY2-400" fmla="*/ 59952 h 599179"/>
              <a:gd name="connsiteX3-401" fmla="*/ 275967 w 295275"/>
              <a:gd name="connsiteY3-402" fmla="*/ 66705 h 599179"/>
              <a:gd name="connsiteX4-403" fmla="*/ 152376 w 295275"/>
              <a:gd name="connsiteY4-404" fmla="*/ 303904 h 599179"/>
              <a:gd name="connsiteX5-405" fmla="*/ 295275 w 295275"/>
              <a:gd name="connsiteY5-406" fmla="*/ 303904 h 599179"/>
              <a:gd name="connsiteX6-407" fmla="*/ 295275 w 295275"/>
              <a:gd name="connsiteY6-408" fmla="*/ 599179 h 599179"/>
              <a:gd name="connsiteX7-409" fmla="*/ 0 w 295275"/>
              <a:gd name="connsiteY7-410" fmla="*/ 599179 h 599179"/>
              <a:gd name="connsiteX8-411" fmla="*/ 0 w 295275"/>
              <a:gd name="connsiteY8-412" fmla="*/ 303904 h 599179"/>
              <a:gd name="connsiteX9-413" fmla="*/ 207995 w 295275"/>
              <a:gd name="connsiteY9-414" fmla="*/ 0 h 599179"/>
              <a:gd name="connsiteX0-415" fmla="*/ 207995 w 295275"/>
              <a:gd name="connsiteY0-416" fmla="*/ 0 h 599179"/>
              <a:gd name="connsiteX1-417" fmla="*/ 218480 w 295275"/>
              <a:gd name="connsiteY1-418" fmla="*/ 17025 h 599179"/>
              <a:gd name="connsiteX2-419" fmla="*/ 263922 w 295275"/>
              <a:gd name="connsiteY2-420" fmla="*/ 59952 h 599179"/>
              <a:gd name="connsiteX3-421" fmla="*/ 275967 w 295275"/>
              <a:gd name="connsiteY3-422" fmla="*/ 66705 h 599179"/>
              <a:gd name="connsiteX4-423" fmla="*/ 152376 w 295275"/>
              <a:gd name="connsiteY4-424" fmla="*/ 303904 h 599179"/>
              <a:gd name="connsiteX5-425" fmla="*/ 295275 w 295275"/>
              <a:gd name="connsiteY5-426" fmla="*/ 303904 h 599179"/>
              <a:gd name="connsiteX6-427" fmla="*/ 295275 w 295275"/>
              <a:gd name="connsiteY6-428" fmla="*/ 599179 h 599179"/>
              <a:gd name="connsiteX7-429" fmla="*/ 0 w 295275"/>
              <a:gd name="connsiteY7-430" fmla="*/ 599179 h 599179"/>
              <a:gd name="connsiteX8-431" fmla="*/ 0 w 295275"/>
              <a:gd name="connsiteY8-432" fmla="*/ 334942 h 599179"/>
              <a:gd name="connsiteX9-433" fmla="*/ 207995 w 295275"/>
              <a:gd name="connsiteY9-434" fmla="*/ 0 h 599179"/>
              <a:gd name="connsiteX0-435" fmla="*/ 207995 w 295275"/>
              <a:gd name="connsiteY0-436" fmla="*/ 0 h 599179"/>
              <a:gd name="connsiteX1-437" fmla="*/ 218480 w 295275"/>
              <a:gd name="connsiteY1-438" fmla="*/ 17025 h 599179"/>
              <a:gd name="connsiteX2-439" fmla="*/ 263922 w 295275"/>
              <a:gd name="connsiteY2-440" fmla="*/ 59952 h 599179"/>
              <a:gd name="connsiteX3-441" fmla="*/ 275967 w 295275"/>
              <a:gd name="connsiteY3-442" fmla="*/ 66705 h 599179"/>
              <a:gd name="connsiteX4-443" fmla="*/ 152376 w 295275"/>
              <a:gd name="connsiteY4-444" fmla="*/ 303904 h 599179"/>
              <a:gd name="connsiteX5-445" fmla="*/ 295275 w 295275"/>
              <a:gd name="connsiteY5-446" fmla="*/ 303904 h 599179"/>
              <a:gd name="connsiteX6-447" fmla="*/ 295275 w 295275"/>
              <a:gd name="connsiteY6-448" fmla="*/ 599179 h 599179"/>
              <a:gd name="connsiteX7-449" fmla="*/ 0 w 295275"/>
              <a:gd name="connsiteY7-450" fmla="*/ 599179 h 599179"/>
              <a:gd name="connsiteX8-451" fmla="*/ 0 w 295275"/>
              <a:gd name="connsiteY8-452" fmla="*/ 334942 h 599179"/>
              <a:gd name="connsiteX9-453" fmla="*/ 207995 w 295275"/>
              <a:gd name="connsiteY9-454" fmla="*/ 0 h 599179"/>
              <a:gd name="connsiteX0-455" fmla="*/ 207995 w 295275"/>
              <a:gd name="connsiteY0-456" fmla="*/ 0 h 599179"/>
              <a:gd name="connsiteX1-457" fmla="*/ 218480 w 295275"/>
              <a:gd name="connsiteY1-458" fmla="*/ 17025 h 599179"/>
              <a:gd name="connsiteX2-459" fmla="*/ 263922 w 295275"/>
              <a:gd name="connsiteY2-460" fmla="*/ 59952 h 599179"/>
              <a:gd name="connsiteX3-461" fmla="*/ 275967 w 295275"/>
              <a:gd name="connsiteY3-462" fmla="*/ 66705 h 599179"/>
              <a:gd name="connsiteX4-463" fmla="*/ 152376 w 295275"/>
              <a:gd name="connsiteY4-464" fmla="*/ 303904 h 599179"/>
              <a:gd name="connsiteX5-465" fmla="*/ 295275 w 295275"/>
              <a:gd name="connsiteY5-466" fmla="*/ 303904 h 599179"/>
              <a:gd name="connsiteX6-467" fmla="*/ 295275 w 295275"/>
              <a:gd name="connsiteY6-468" fmla="*/ 599179 h 599179"/>
              <a:gd name="connsiteX7-469" fmla="*/ 0 w 295275"/>
              <a:gd name="connsiteY7-470" fmla="*/ 599179 h 599179"/>
              <a:gd name="connsiteX8-471" fmla="*/ 0 w 295275"/>
              <a:gd name="connsiteY8-472" fmla="*/ 334942 h 599179"/>
              <a:gd name="connsiteX9-473" fmla="*/ 207995 w 295275"/>
              <a:gd name="connsiteY9-474" fmla="*/ 0 h 599179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</a:cxnLst>
            <a:rect l="l" t="t" r="r" b="b"/>
            <a:pathLst>
              <a:path w="1587" h="1252">
                <a:moveTo>
                  <a:pt x="1385" y="0"/>
                </a:moveTo>
                <a:lnTo>
                  <a:pt x="1410" y="36"/>
                </a:lnTo>
                <a:cubicBezTo>
                  <a:pt x="1439" y="68"/>
                  <a:pt x="1474" y="98"/>
                  <a:pt x="1515" y="125"/>
                </a:cubicBezTo>
                <a:lnTo>
                  <a:pt x="1542" y="139"/>
                </a:lnTo>
                <a:cubicBezTo>
                  <a:pt x="1540" y="139"/>
                  <a:pt x="1291" y="309"/>
                  <a:pt x="1257" y="635"/>
                </a:cubicBezTo>
                <a:lnTo>
                  <a:pt x="1587" y="635"/>
                </a:lnTo>
                <a:lnTo>
                  <a:pt x="1587" y="1252"/>
                </a:lnTo>
                <a:lnTo>
                  <a:pt x="905" y="1252"/>
                </a:lnTo>
                <a:lnTo>
                  <a:pt x="905" y="700"/>
                </a:lnTo>
                <a:cubicBezTo>
                  <a:pt x="929" y="237"/>
                  <a:pt x="1385" y="5"/>
                  <a:pt x="1385" y="0"/>
                </a:cubicBezTo>
                <a:close/>
                <a:moveTo>
                  <a:pt x="480" y="0"/>
                </a:moveTo>
                <a:lnTo>
                  <a:pt x="505" y="36"/>
                </a:lnTo>
                <a:cubicBezTo>
                  <a:pt x="534" y="68"/>
                  <a:pt x="569" y="98"/>
                  <a:pt x="610" y="125"/>
                </a:cubicBezTo>
                <a:lnTo>
                  <a:pt x="637" y="139"/>
                </a:lnTo>
                <a:cubicBezTo>
                  <a:pt x="635" y="139"/>
                  <a:pt x="386" y="309"/>
                  <a:pt x="352" y="635"/>
                </a:cubicBezTo>
                <a:lnTo>
                  <a:pt x="682" y="635"/>
                </a:lnTo>
                <a:lnTo>
                  <a:pt x="682" y="1252"/>
                </a:lnTo>
                <a:lnTo>
                  <a:pt x="0" y="1252"/>
                </a:lnTo>
                <a:lnTo>
                  <a:pt x="0" y="700"/>
                </a:lnTo>
                <a:cubicBezTo>
                  <a:pt x="24" y="237"/>
                  <a:pt x="480" y="5"/>
                  <a:pt x="480" y="0"/>
                </a:cubicBezTo>
                <a:close/>
              </a:path>
            </a:pathLst>
          </a:custGeom>
          <a:solidFill>
            <a:schemeClr val="accent1">
              <a:alpha val="15000"/>
            </a:schemeClr>
          </a:solidFill>
          <a:ln w="31750" cap="rnd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p>
            <a:pPr algn="ctr"/>
            <a:endParaRPr lang="zh-CN" altLang="en-US">
              <a:solidFill>
                <a:schemeClr val="lt1"/>
              </a:solidFill>
              <a:latin typeface="汉仪雅酷黑 85W" panose="00020600040101010101" pitchFamily="34" charset="-122"/>
              <a:ea typeface="汉仪雅酷黑 85W" panose="00020600040101010101" pitchFamily="34" charset="-122"/>
            </a:endParaRPr>
          </a:p>
        </p:txBody>
      </p:sp>
      <p:sp>
        <p:nvSpPr>
          <p:cNvPr id="13" name="任意多边形: 形状 19"/>
          <p:cNvSpPr>
            <a:spLocks noChangeAspect="1"/>
          </p:cNvSpPr>
          <p:nvPr>
            <p:custDataLst>
              <p:tags r:id="rId9"/>
            </p:custDataLst>
          </p:nvPr>
        </p:nvSpPr>
        <p:spPr>
          <a:xfrm rot="10800000" flipH="1" flipV="1">
            <a:off x="819785" y="302895"/>
            <a:ext cx="1007745" cy="795020"/>
          </a:xfrm>
          <a:custGeom>
            <a:avLst/>
            <a:gdLst>
              <a:gd name="connsiteX0" fmla="*/ 207995 w 295275"/>
              <a:gd name="connsiteY0" fmla="*/ 0 h 599179"/>
              <a:gd name="connsiteX1" fmla="*/ 218480 w 295275"/>
              <a:gd name="connsiteY1" fmla="*/ 17025 h 599179"/>
              <a:gd name="connsiteX2" fmla="*/ 263922 w 295275"/>
              <a:gd name="connsiteY2" fmla="*/ 59952 h 599179"/>
              <a:gd name="connsiteX3" fmla="*/ 275967 w 295275"/>
              <a:gd name="connsiteY3" fmla="*/ 66705 h 599179"/>
              <a:gd name="connsiteX4" fmla="*/ 258864 w 295275"/>
              <a:gd name="connsiteY4" fmla="*/ 77309 h 599179"/>
              <a:gd name="connsiteX5" fmla="*/ 164932 w 295275"/>
              <a:gd name="connsiteY5" fmla="*/ 229252 h 599179"/>
              <a:gd name="connsiteX6" fmla="*/ 145322 w 295275"/>
              <a:gd name="connsiteY6" fmla="*/ 303904 h 599179"/>
              <a:gd name="connsiteX7" fmla="*/ 295275 w 295275"/>
              <a:gd name="connsiteY7" fmla="*/ 303904 h 599179"/>
              <a:gd name="connsiteX8" fmla="*/ 295275 w 295275"/>
              <a:gd name="connsiteY8" fmla="*/ 599179 h 599179"/>
              <a:gd name="connsiteX9" fmla="*/ 0 w 295275"/>
              <a:gd name="connsiteY9" fmla="*/ 599179 h 599179"/>
              <a:gd name="connsiteX10" fmla="*/ 0 w 295275"/>
              <a:gd name="connsiteY10" fmla="*/ 303904 h 599179"/>
              <a:gd name="connsiteX11" fmla="*/ 5952 w 295275"/>
              <a:gd name="connsiteY11" fmla="*/ 269304 h 599179"/>
              <a:gd name="connsiteX12" fmla="*/ 204540 w 295275"/>
              <a:gd name="connsiteY12" fmla="*/ 547 h 599179"/>
              <a:gd name="connsiteX0-1" fmla="*/ 207995 w 295275"/>
              <a:gd name="connsiteY0-2" fmla="*/ 0 h 599179"/>
              <a:gd name="connsiteX1-3" fmla="*/ 218480 w 295275"/>
              <a:gd name="connsiteY1-4" fmla="*/ 17025 h 599179"/>
              <a:gd name="connsiteX2-5" fmla="*/ 263922 w 295275"/>
              <a:gd name="connsiteY2-6" fmla="*/ 59952 h 599179"/>
              <a:gd name="connsiteX3-7" fmla="*/ 275967 w 295275"/>
              <a:gd name="connsiteY3-8" fmla="*/ 66705 h 599179"/>
              <a:gd name="connsiteX4-9" fmla="*/ 258864 w 295275"/>
              <a:gd name="connsiteY4-10" fmla="*/ 77309 h 599179"/>
              <a:gd name="connsiteX5-11" fmla="*/ 164932 w 295275"/>
              <a:gd name="connsiteY5-12" fmla="*/ 229252 h 599179"/>
              <a:gd name="connsiteX6-13" fmla="*/ 152376 w 295275"/>
              <a:gd name="connsiteY6-14" fmla="*/ 303904 h 599179"/>
              <a:gd name="connsiteX7-15" fmla="*/ 295275 w 295275"/>
              <a:gd name="connsiteY7-16" fmla="*/ 303904 h 599179"/>
              <a:gd name="connsiteX8-17" fmla="*/ 295275 w 295275"/>
              <a:gd name="connsiteY8-18" fmla="*/ 599179 h 599179"/>
              <a:gd name="connsiteX9-19" fmla="*/ 0 w 295275"/>
              <a:gd name="connsiteY9-20" fmla="*/ 599179 h 599179"/>
              <a:gd name="connsiteX10-21" fmla="*/ 0 w 295275"/>
              <a:gd name="connsiteY10-22" fmla="*/ 303904 h 599179"/>
              <a:gd name="connsiteX11-23" fmla="*/ 5952 w 295275"/>
              <a:gd name="connsiteY11-24" fmla="*/ 269304 h 599179"/>
              <a:gd name="connsiteX12-25" fmla="*/ 204540 w 295275"/>
              <a:gd name="connsiteY12-26" fmla="*/ 547 h 599179"/>
              <a:gd name="connsiteX13" fmla="*/ 207995 w 295275"/>
              <a:gd name="connsiteY13" fmla="*/ 0 h 599179"/>
              <a:gd name="connsiteX0-27" fmla="*/ 207995 w 295275"/>
              <a:gd name="connsiteY0-28" fmla="*/ 0 h 599179"/>
              <a:gd name="connsiteX1-29" fmla="*/ 218480 w 295275"/>
              <a:gd name="connsiteY1-30" fmla="*/ 17025 h 599179"/>
              <a:gd name="connsiteX2-31" fmla="*/ 263922 w 295275"/>
              <a:gd name="connsiteY2-32" fmla="*/ 59952 h 599179"/>
              <a:gd name="connsiteX3-33" fmla="*/ 275967 w 295275"/>
              <a:gd name="connsiteY3-34" fmla="*/ 66705 h 599179"/>
              <a:gd name="connsiteX4-35" fmla="*/ 258864 w 295275"/>
              <a:gd name="connsiteY4-36" fmla="*/ 77309 h 599179"/>
              <a:gd name="connsiteX5-37" fmla="*/ 164932 w 295275"/>
              <a:gd name="connsiteY5-38" fmla="*/ 229252 h 599179"/>
              <a:gd name="connsiteX6-39" fmla="*/ 152376 w 295275"/>
              <a:gd name="connsiteY6-40" fmla="*/ 303904 h 599179"/>
              <a:gd name="connsiteX7-41" fmla="*/ 295275 w 295275"/>
              <a:gd name="connsiteY7-42" fmla="*/ 303904 h 599179"/>
              <a:gd name="connsiteX8-43" fmla="*/ 295275 w 295275"/>
              <a:gd name="connsiteY8-44" fmla="*/ 599179 h 599179"/>
              <a:gd name="connsiteX9-45" fmla="*/ 0 w 295275"/>
              <a:gd name="connsiteY9-46" fmla="*/ 599179 h 599179"/>
              <a:gd name="connsiteX10-47" fmla="*/ 0 w 295275"/>
              <a:gd name="connsiteY10-48" fmla="*/ 303904 h 599179"/>
              <a:gd name="connsiteX11-49" fmla="*/ 5952 w 295275"/>
              <a:gd name="connsiteY11-50" fmla="*/ 269304 h 599179"/>
              <a:gd name="connsiteX12-51" fmla="*/ 204540 w 295275"/>
              <a:gd name="connsiteY12-52" fmla="*/ 547 h 599179"/>
              <a:gd name="connsiteX13-53" fmla="*/ 207995 w 295275"/>
              <a:gd name="connsiteY13-54" fmla="*/ 0 h 599179"/>
              <a:gd name="connsiteX0-55" fmla="*/ 207995 w 295275"/>
              <a:gd name="connsiteY0-56" fmla="*/ 0 h 599179"/>
              <a:gd name="connsiteX1-57" fmla="*/ 218480 w 295275"/>
              <a:gd name="connsiteY1-58" fmla="*/ 17025 h 599179"/>
              <a:gd name="connsiteX2-59" fmla="*/ 263922 w 295275"/>
              <a:gd name="connsiteY2-60" fmla="*/ 59952 h 599179"/>
              <a:gd name="connsiteX3-61" fmla="*/ 275967 w 295275"/>
              <a:gd name="connsiteY3-62" fmla="*/ 66705 h 599179"/>
              <a:gd name="connsiteX4-63" fmla="*/ 258864 w 295275"/>
              <a:gd name="connsiteY4-64" fmla="*/ 77309 h 599179"/>
              <a:gd name="connsiteX5-65" fmla="*/ 164932 w 295275"/>
              <a:gd name="connsiteY5-66" fmla="*/ 229252 h 599179"/>
              <a:gd name="connsiteX6-67" fmla="*/ 152376 w 295275"/>
              <a:gd name="connsiteY6-68" fmla="*/ 303904 h 599179"/>
              <a:gd name="connsiteX7-69" fmla="*/ 295275 w 295275"/>
              <a:gd name="connsiteY7-70" fmla="*/ 303904 h 599179"/>
              <a:gd name="connsiteX8-71" fmla="*/ 295275 w 295275"/>
              <a:gd name="connsiteY8-72" fmla="*/ 599179 h 599179"/>
              <a:gd name="connsiteX9-73" fmla="*/ 0 w 295275"/>
              <a:gd name="connsiteY9-74" fmla="*/ 599179 h 599179"/>
              <a:gd name="connsiteX10-75" fmla="*/ 0 w 295275"/>
              <a:gd name="connsiteY10-76" fmla="*/ 303904 h 599179"/>
              <a:gd name="connsiteX11-77" fmla="*/ 5952 w 295275"/>
              <a:gd name="connsiteY11-78" fmla="*/ 269304 h 599179"/>
              <a:gd name="connsiteX12-79" fmla="*/ 204540 w 295275"/>
              <a:gd name="connsiteY12-80" fmla="*/ 547 h 599179"/>
              <a:gd name="connsiteX13-81" fmla="*/ 207995 w 295275"/>
              <a:gd name="connsiteY13-82" fmla="*/ 0 h 599179"/>
              <a:gd name="connsiteX0-83" fmla="*/ 207995 w 295275"/>
              <a:gd name="connsiteY0-84" fmla="*/ 0 h 599179"/>
              <a:gd name="connsiteX1-85" fmla="*/ 218480 w 295275"/>
              <a:gd name="connsiteY1-86" fmla="*/ 17025 h 599179"/>
              <a:gd name="connsiteX2-87" fmla="*/ 263922 w 295275"/>
              <a:gd name="connsiteY2-88" fmla="*/ 59952 h 599179"/>
              <a:gd name="connsiteX3-89" fmla="*/ 275967 w 295275"/>
              <a:gd name="connsiteY3-90" fmla="*/ 66705 h 599179"/>
              <a:gd name="connsiteX4-91" fmla="*/ 258864 w 295275"/>
              <a:gd name="connsiteY4-92" fmla="*/ 77309 h 599179"/>
              <a:gd name="connsiteX5-93" fmla="*/ 152376 w 295275"/>
              <a:gd name="connsiteY5-94" fmla="*/ 303904 h 599179"/>
              <a:gd name="connsiteX6-95" fmla="*/ 295275 w 295275"/>
              <a:gd name="connsiteY6-96" fmla="*/ 303904 h 599179"/>
              <a:gd name="connsiteX7-97" fmla="*/ 295275 w 295275"/>
              <a:gd name="connsiteY7-98" fmla="*/ 599179 h 599179"/>
              <a:gd name="connsiteX8-99" fmla="*/ 0 w 295275"/>
              <a:gd name="connsiteY8-100" fmla="*/ 599179 h 599179"/>
              <a:gd name="connsiteX9-101" fmla="*/ 0 w 295275"/>
              <a:gd name="connsiteY9-102" fmla="*/ 303904 h 599179"/>
              <a:gd name="connsiteX10-103" fmla="*/ 5952 w 295275"/>
              <a:gd name="connsiteY10-104" fmla="*/ 269304 h 599179"/>
              <a:gd name="connsiteX11-105" fmla="*/ 204540 w 295275"/>
              <a:gd name="connsiteY11-106" fmla="*/ 547 h 599179"/>
              <a:gd name="connsiteX12-107" fmla="*/ 207995 w 295275"/>
              <a:gd name="connsiteY12-108" fmla="*/ 0 h 599179"/>
              <a:gd name="connsiteX0-109" fmla="*/ 207995 w 295275"/>
              <a:gd name="connsiteY0-110" fmla="*/ 0 h 599179"/>
              <a:gd name="connsiteX1-111" fmla="*/ 218480 w 295275"/>
              <a:gd name="connsiteY1-112" fmla="*/ 17025 h 599179"/>
              <a:gd name="connsiteX2-113" fmla="*/ 263922 w 295275"/>
              <a:gd name="connsiteY2-114" fmla="*/ 59952 h 599179"/>
              <a:gd name="connsiteX3-115" fmla="*/ 275967 w 295275"/>
              <a:gd name="connsiteY3-116" fmla="*/ 66705 h 599179"/>
              <a:gd name="connsiteX4-117" fmla="*/ 258864 w 295275"/>
              <a:gd name="connsiteY4-118" fmla="*/ 77309 h 599179"/>
              <a:gd name="connsiteX5-119" fmla="*/ 152376 w 295275"/>
              <a:gd name="connsiteY5-120" fmla="*/ 303904 h 599179"/>
              <a:gd name="connsiteX6-121" fmla="*/ 295275 w 295275"/>
              <a:gd name="connsiteY6-122" fmla="*/ 303904 h 599179"/>
              <a:gd name="connsiteX7-123" fmla="*/ 295275 w 295275"/>
              <a:gd name="connsiteY7-124" fmla="*/ 599179 h 599179"/>
              <a:gd name="connsiteX8-125" fmla="*/ 0 w 295275"/>
              <a:gd name="connsiteY8-126" fmla="*/ 599179 h 599179"/>
              <a:gd name="connsiteX9-127" fmla="*/ 0 w 295275"/>
              <a:gd name="connsiteY9-128" fmla="*/ 303904 h 599179"/>
              <a:gd name="connsiteX10-129" fmla="*/ 5952 w 295275"/>
              <a:gd name="connsiteY10-130" fmla="*/ 269304 h 599179"/>
              <a:gd name="connsiteX11-131" fmla="*/ 204540 w 295275"/>
              <a:gd name="connsiteY11-132" fmla="*/ 547 h 599179"/>
              <a:gd name="connsiteX12-133" fmla="*/ 207995 w 295275"/>
              <a:gd name="connsiteY12-134" fmla="*/ 0 h 599179"/>
              <a:gd name="connsiteX0-135" fmla="*/ 207995 w 295275"/>
              <a:gd name="connsiteY0-136" fmla="*/ 0 h 599179"/>
              <a:gd name="connsiteX1-137" fmla="*/ 218480 w 295275"/>
              <a:gd name="connsiteY1-138" fmla="*/ 17025 h 599179"/>
              <a:gd name="connsiteX2-139" fmla="*/ 263922 w 295275"/>
              <a:gd name="connsiteY2-140" fmla="*/ 59952 h 599179"/>
              <a:gd name="connsiteX3-141" fmla="*/ 275967 w 295275"/>
              <a:gd name="connsiteY3-142" fmla="*/ 66705 h 599179"/>
              <a:gd name="connsiteX4-143" fmla="*/ 152376 w 295275"/>
              <a:gd name="connsiteY4-144" fmla="*/ 303904 h 599179"/>
              <a:gd name="connsiteX5-145" fmla="*/ 295275 w 295275"/>
              <a:gd name="connsiteY5-146" fmla="*/ 303904 h 599179"/>
              <a:gd name="connsiteX6-147" fmla="*/ 295275 w 295275"/>
              <a:gd name="connsiteY6-148" fmla="*/ 599179 h 599179"/>
              <a:gd name="connsiteX7-149" fmla="*/ 0 w 295275"/>
              <a:gd name="connsiteY7-150" fmla="*/ 599179 h 599179"/>
              <a:gd name="connsiteX8-151" fmla="*/ 0 w 295275"/>
              <a:gd name="connsiteY8-152" fmla="*/ 303904 h 599179"/>
              <a:gd name="connsiteX9-153" fmla="*/ 5952 w 295275"/>
              <a:gd name="connsiteY9-154" fmla="*/ 269304 h 599179"/>
              <a:gd name="connsiteX10-155" fmla="*/ 204540 w 295275"/>
              <a:gd name="connsiteY10-156" fmla="*/ 547 h 599179"/>
              <a:gd name="connsiteX11-157" fmla="*/ 207995 w 295275"/>
              <a:gd name="connsiteY11-158" fmla="*/ 0 h 599179"/>
              <a:gd name="connsiteX0-159" fmla="*/ 207995 w 295275"/>
              <a:gd name="connsiteY0-160" fmla="*/ 0 h 599179"/>
              <a:gd name="connsiteX1-161" fmla="*/ 218480 w 295275"/>
              <a:gd name="connsiteY1-162" fmla="*/ 17025 h 599179"/>
              <a:gd name="connsiteX2-163" fmla="*/ 263922 w 295275"/>
              <a:gd name="connsiteY2-164" fmla="*/ 59952 h 599179"/>
              <a:gd name="connsiteX3-165" fmla="*/ 275967 w 295275"/>
              <a:gd name="connsiteY3-166" fmla="*/ 66705 h 599179"/>
              <a:gd name="connsiteX4-167" fmla="*/ 152376 w 295275"/>
              <a:gd name="connsiteY4-168" fmla="*/ 303904 h 599179"/>
              <a:gd name="connsiteX5-169" fmla="*/ 295275 w 295275"/>
              <a:gd name="connsiteY5-170" fmla="*/ 303904 h 599179"/>
              <a:gd name="connsiteX6-171" fmla="*/ 295275 w 295275"/>
              <a:gd name="connsiteY6-172" fmla="*/ 599179 h 599179"/>
              <a:gd name="connsiteX7-173" fmla="*/ 0 w 295275"/>
              <a:gd name="connsiteY7-174" fmla="*/ 599179 h 599179"/>
              <a:gd name="connsiteX8-175" fmla="*/ 0 w 295275"/>
              <a:gd name="connsiteY8-176" fmla="*/ 303904 h 599179"/>
              <a:gd name="connsiteX9-177" fmla="*/ 5952 w 295275"/>
              <a:gd name="connsiteY9-178" fmla="*/ 269304 h 599179"/>
              <a:gd name="connsiteX10-179" fmla="*/ 204540 w 295275"/>
              <a:gd name="connsiteY10-180" fmla="*/ 547 h 599179"/>
              <a:gd name="connsiteX11-181" fmla="*/ 207995 w 295275"/>
              <a:gd name="connsiteY11-182" fmla="*/ 0 h 599179"/>
              <a:gd name="connsiteX0-183" fmla="*/ 207995 w 295275"/>
              <a:gd name="connsiteY0-184" fmla="*/ 0 h 599179"/>
              <a:gd name="connsiteX1-185" fmla="*/ 218480 w 295275"/>
              <a:gd name="connsiteY1-186" fmla="*/ 17025 h 599179"/>
              <a:gd name="connsiteX2-187" fmla="*/ 263922 w 295275"/>
              <a:gd name="connsiteY2-188" fmla="*/ 59952 h 599179"/>
              <a:gd name="connsiteX3-189" fmla="*/ 275967 w 295275"/>
              <a:gd name="connsiteY3-190" fmla="*/ 66705 h 599179"/>
              <a:gd name="connsiteX4-191" fmla="*/ 152376 w 295275"/>
              <a:gd name="connsiteY4-192" fmla="*/ 303904 h 599179"/>
              <a:gd name="connsiteX5-193" fmla="*/ 295275 w 295275"/>
              <a:gd name="connsiteY5-194" fmla="*/ 303904 h 599179"/>
              <a:gd name="connsiteX6-195" fmla="*/ 295275 w 295275"/>
              <a:gd name="connsiteY6-196" fmla="*/ 599179 h 599179"/>
              <a:gd name="connsiteX7-197" fmla="*/ 0 w 295275"/>
              <a:gd name="connsiteY7-198" fmla="*/ 599179 h 599179"/>
              <a:gd name="connsiteX8-199" fmla="*/ 0 w 295275"/>
              <a:gd name="connsiteY8-200" fmla="*/ 303904 h 599179"/>
              <a:gd name="connsiteX9-201" fmla="*/ 5952 w 295275"/>
              <a:gd name="connsiteY9-202" fmla="*/ 269304 h 599179"/>
              <a:gd name="connsiteX10-203" fmla="*/ 204540 w 295275"/>
              <a:gd name="connsiteY10-204" fmla="*/ 547 h 599179"/>
              <a:gd name="connsiteX11-205" fmla="*/ 207995 w 295275"/>
              <a:gd name="connsiteY11-206" fmla="*/ 0 h 599179"/>
              <a:gd name="connsiteX0-207" fmla="*/ 207995 w 295275"/>
              <a:gd name="connsiteY0-208" fmla="*/ 0 h 599179"/>
              <a:gd name="connsiteX1-209" fmla="*/ 218480 w 295275"/>
              <a:gd name="connsiteY1-210" fmla="*/ 17025 h 599179"/>
              <a:gd name="connsiteX2-211" fmla="*/ 263922 w 295275"/>
              <a:gd name="connsiteY2-212" fmla="*/ 59952 h 599179"/>
              <a:gd name="connsiteX3-213" fmla="*/ 275967 w 295275"/>
              <a:gd name="connsiteY3-214" fmla="*/ 66705 h 599179"/>
              <a:gd name="connsiteX4-215" fmla="*/ 152376 w 295275"/>
              <a:gd name="connsiteY4-216" fmla="*/ 303904 h 599179"/>
              <a:gd name="connsiteX5-217" fmla="*/ 295275 w 295275"/>
              <a:gd name="connsiteY5-218" fmla="*/ 303904 h 599179"/>
              <a:gd name="connsiteX6-219" fmla="*/ 295275 w 295275"/>
              <a:gd name="connsiteY6-220" fmla="*/ 599179 h 599179"/>
              <a:gd name="connsiteX7-221" fmla="*/ 0 w 295275"/>
              <a:gd name="connsiteY7-222" fmla="*/ 599179 h 599179"/>
              <a:gd name="connsiteX8-223" fmla="*/ 0 w 295275"/>
              <a:gd name="connsiteY8-224" fmla="*/ 303904 h 599179"/>
              <a:gd name="connsiteX9-225" fmla="*/ 5952 w 295275"/>
              <a:gd name="connsiteY9-226" fmla="*/ 269304 h 599179"/>
              <a:gd name="connsiteX10-227" fmla="*/ 204540 w 295275"/>
              <a:gd name="connsiteY10-228" fmla="*/ 547 h 599179"/>
              <a:gd name="connsiteX11-229" fmla="*/ 207995 w 295275"/>
              <a:gd name="connsiteY11-230" fmla="*/ 0 h 599179"/>
              <a:gd name="connsiteX0-231" fmla="*/ 207995 w 295275"/>
              <a:gd name="connsiteY0-232" fmla="*/ 0 h 599179"/>
              <a:gd name="connsiteX1-233" fmla="*/ 218480 w 295275"/>
              <a:gd name="connsiteY1-234" fmla="*/ 17025 h 599179"/>
              <a:gd name="connsiteX2-235" fmla="*/ 263922 w 295275"/>
              <a:gd name="connsiteY2-236" fmla="*/ 59952 h 599179"/>
              <a:gd name="connsiteX3-237" fmla="*/ 275967 w 295275"/>
              <a:gd name="connsiteY3-238" fmla="*/ 66705 h 599179"/>
              <a:gd name="connsiteX4-239" fmla="*/ 152376 w 295275"/>
              <a:gd name="connsiteY4-240" fmla="*/ 303904 h 599179"/>
              <a:gd name="connsiteX5-241" fmla="*/ 295275 w 295275"/>
              <a:gd name="connsiteY5-242" fmla="*/ 303904 h 599179"/>
              <a:gd name="connsiteX6-243" fmla="*/ 295275 w 295275"/>
              <a:gd name="connsiteY6-244" fmla="*/ 599179 h 599179"/>
              <a:gd name="connsiteX7-245" fmla="*/ 0 w 295275"/>
              <a:gd name="connsiteY7-246" fmla="*/ 599179 h 599179"/>
              <a:gd name="connsiteX8-247" fmla="*/ 0 w 295275"/>
              <a:gd name="connsiteY8-248" fmla="*/ 303904 h 599179"/>
              <a:gd name="connsiteX9-249" fmla="*/ 204540 w 295275"/>
              <a:gd name="connsiteY9-250" fmla="*/ 547 h 599179"/>
              <a:gd name="connsiteX10-251" fmla="*/ 207995 w 295275"/>
              <a:gd name="connsiteY10-252" fmla="*/ 0 h 599179"/>
              <a:gd name="connsiteX0-253" fmla="*/ 207995 w 295275"/>
              <a:gd name="connsiteY0-254" fmla="*/ 0 h 599179"/>
              <a:gd name="connsiteX1-255" fmla="*/ 218480 w 295275"/>
              <a:gd name="connsiteY1-256" fmla="*/ 17025 h 599179"/>
              <a:gd name="connsiteX2-257" fmla="*/ 263922 w 295275"/>
              <a:gd name="connsiteY2-258" fmla="*/ 59952 h 599179"/>
              <a:gd name="connsiteX3-259" fmla="*/ 275967 w 295275"/>
              <a:gd name="connsiteY3-260" fmla="*/ 66705 h 599179"/>
              <a:gd name="connsiteX4-261" fmla="*/ 152376 w 295275"/>
              <a:gd name="connsiteY4-262" fmla="*/ 303904 h 599179"/>
              <a:gd name="connsiteX5-263" fmla="*/ 295275 w 295275"/>
              <a:gd name="connsiteY5-264" fmla="*/ 303904 h 599179"/>
              <a:gd name="connsiteX6-265" fmla="*/ 295275 w 295275"/>
              <a:gd name="connsiteY6-266" fmla="*/ 599179 h 599179"/>
              <a:gd name="connsiteX7-267" fmla="*/ 0 w 295275"/>
              <a:gd name="connsiteY7-268" fmla="*/ 599179 h 599179"/>
              <a:gd name="connsiteX8-269" fmla="*/ 0 w 295275"/>
              <a:gd name="connsiteY8-270" fmla="*/ 303904 h 599179"/>
              <a:gd name="connsiteX9-271" fmla="*/ 204540 w 295275"/>
              <a:gd name="connsiteY9-272" fmla="*/ 547 h 599179"/>
              <a:gd name="connsiteX10-273" fmla="*/ 207995 w 295275"/>
              <a:gd name="connsiteY10-274" fmla="*/ 0 h 599179"/>
              <a:gd name="connsiteX0-275" fmla="*/ 207995 w 295275"/>
              <a:gd name="connsiteY0-276" fmla="*/ 0 h 599179"/>
              <a:gd name="connsiteX1-277" fmla="*/ 218480 w 295275"/>
              <a:gd name="connsiteY1-278" fmla="*/ 17025 h 599179"/>
              <a:gd name="connsiteX2-279" fmla="*/ 263922 w 295275"/>
              <a:gd name="connsiteY2-280" fmla="*/ 59952 h 599179"/>
              <a:gd name="connsiteX3-281" fmla="*/ 275967 w 295275"/>
              <a:gd name="connsiteY3-282" fmla="*/ 66705 h 599179"/>
              <a:gd name="connsiteX4-283" fmla="*/ 152376 w 295275"/>
              <a:gd name="connsiteY4-284" fmla="*/ 303904 h 599179"/>
              <a:gd name="connsiteX5-285" fmla="*/ 295275 w 295275"/>
              <a:gd name="connsiteY5-286" fmla="*/ 303904 h 599179"/>
              <a:gd name="connsiteX6-287" fmla="*/ 295275 w 295275"/>
              <a:gd name="connsiteY6-288" fmla="*/ 599179 h 599179"/>
              <a:gd name="connsiteX7-289" fmla="*/ 0 w 295275"/>
              <a:gd name="connsiteY7-290" fmla="*/ 599179 h 599179"/>
              <a:gd name="connsiteX8-291" fmla="*/ 0 w 295275"/>
              <a:gd name="connsiteY8-292" fmla="*/ 303904 h 599179"/>
              <a:gd name="connsiteX9-293" fmla="*/ 207995 w 295275"/>
              <a:gd name="connsiteY9-294" fmla="*/ 0 h 599179"/>
              <a:gd name="connsiteX0-295" fmla="*/ 207995 w 295275"/>
              <a:gd name="connsiteY0-296" fmla="*/ 0 h 599179"/>
              <a:gd name="connsiteX1-297" fmla="*/ 218480 w 295275"/>
              <a:gd name="connsiteY1-298" fmla="*/ 17025 h 599179"/>
              <a:gd name="connsiteX2-299" fmla="*/ 263922 w 295275"/>
              <a:gd name="connsiteY2-300" fmla="*/ 59952 h 599179"/>
              <a:gd name="connsiteX3-301" fmla="*/ 275967 w 295275"/>
              <a:gd name="connsiteY3-302" fmla="*/ 66705 h 599179"/>
              <a:gd name="connsiteX4-303" fmla="*/ 152376 w 295275"/>
              <a:gd name="connsiteY4-304" fmla="*/ 303904 h 599179"/>
              <a:gd name="connsiteX5-305" fmla="*/ 295275 w 295275"/>
              <a:gd name="connsiteY5-306" fmla="*/ 303904 h 599179"/>
              <a:gd name="connsiteX6-307" fmla="*/ 295275 w 295275"/>
              <a:gd name="connsiteY6-308" fmla="*/ 599179 h 599179"/>
              <a:gd name="connsiteX7-309" fmla="*/ 0 w 295275"/>
              <a:gd name="connsiteY7-310" fmla="*/ 599179 h 599179"/>
              <a:gd name="connsiteX8-311" fmla="*/ 0 w 295275"/>
              <a:gd name="connsiteY8-312" fmla="*/ 303904 h 599179"/>
              <a:gd name="connsiteX9-313" fmla="*/ 207995 w 295275"/>
              <a:gd name="connsiteY9-314" fmla="*/ 0 h 599179"/>
              <a:gd name="connsiteX0-315" fmla="*/ 207995 w 295275"/>
              <a:gd name="connsiteY0-316" fmla="*/ 0 h 599179"/>
              <a:gd name="connsiteX1-317" fmla="*/ 218480 w 295275"/>
              <a:gd name="connsiteY1-318" fmla="*/ 17025 h 599179"/>
              <a:gd name="connsiteX2-319" fmla="*/ 263922 w 295275"/>
              <a:gd name="connsiteY2-320" fmla="*/ 59952 h 599179"/>
              <a:gd name="connsiteX3-321" fmla="*/ 275967 w 295275"/>
              <a:gd name="connsiteY3-322" fmla="*/ 66705 h 599179"/>
              <a:gd name="connsiteX4-323" fmla="*/ 152376 w 295275"/>
              <a:gd name="connsiteY4-324" fmla="*/ 303904 h 599179"/>
              <a:gd name="connsiteX5-325" fmla="*/ 295275 w 295275"/>
              <a:gd name="connsiteY5-326" fmla="*/ 303904 h 599179"/>
              <a:gd name="connsiteX6-327" fmla="*/ 295275 w 295275"/>
              <a:gd name="connsiteY6-328" fmla="*/ 599179 h 599179"/>
              <a:gd name="connsiteX7-329" fmla="*/ 0 w 295275"/>
              <a:gd name="connsiteY7-330" fmla="*/ 599179 h 599179"/>
              <a:gd name="connsiteX8-331" fmla="*/ 0 w 295275"/>
              <a:gd name="connsiteY8-332" fmla="*/ 303904 h 599179"/>
              <a:gd name="connsiteX9-333" fmla="*/ 207995 w 295275"/>
              <a:gd name="connsiteY9-334" fmla="*/ 0 h 599179"/>
              <a:gd name="connsiteX0-335" fmla="*/ 207995 w 295275"/>
              <a:gd name="connsiteY0-336" fmla="*/ 0 h 599179"/>
              <a:gd name="connsiteX1-337" fmla="*/ 218480 w 295275"/>
              <a:gd name="connsiteY1-338" fmla="*/ 17025 h 599179"/>
              <a:gd name="connsiteX2-339" fmla="*/ 263922 w 295275"/>
              <a:gd name="connsiteY2-340" fmla="*/ 59952 h 599179"/>
              <a:gd name="connsiteX3-341" fmla="*/ 275967 w 295275"/>
              <a:gd name="connsiteY3-342" fmla="*/ 66705 h 599179"/>
              <a:gd name="connsiteX4-343" fmla="*/ 152376 w 295275"/>
              <a:gd name="connsiteY4-344" fmla="*/ 303904 h 599179"/>
              <a:gd name="connsiteX5-345" fmla="*/ 295275 w 295275"/>
              <a:gd name="connsiteY5-346" fmla="*/ 303904 h 599179"/>
              <a:gd name="connsiteX6-347" fmla="*/ 295275 w 295275"/>
              <a:gd name="connsiteY6-348" fmla="*/ 599179 h 599179"/>
              <a:gd name="connsiteX7-349" fmla="*/ 0 w 295275"/>
              <a:gd name="connsiteY7-350" fmla="*/ 599179 h 599179"/>
              <a:gd name="connsiteX8-351" fmla="*/ 0 w 295275"/>
              <a:gd name="connsiteY8-352" fmla="*/ 303904 h 599179"/>
              <a:gd name="connsiteX9-353" fmla="*/ 207995 w 295275"/>
              <a:gd name="connsiteY9-354" fmla="*/ 0 h 599179"/>
              <a:gd name="connsiteX0-355" fmla="*/ 207995 w 295275"/>
              <a:gd name="connsiteY0-356" fmla="*/ 0 h 599179"/>
              <a:gd name="connsiteX1-357" fmla="*/ 218480 w 295275"/>
              <a:gd name="connsiteY1-358" fmla="*/ 17025 h 599179"/>
              <a:gd name="connsiteX2-359" fmla="*/ 263922 w 295275"/>
              <a:gd name="connsiteY2-360" fmla="*/ 59952 h 599179"/>
              <a:gd name="connsiteX3-361" fmla="*/ 275967 w 295275"/>
              <a:gd name="connsiteY3-362" fmla="*/ 66705 h 599179"/>
              <a:gd name="connsiteX4-363" fmla="*/ 152376 w 295275"/>
              <a:gd name="connsiteY4-364" fmla="*/ 303904 h 599179"/>
              <a:gd name="connsiteX5-365" fmla="*/ 295275 w 295275"/>
              <a:gd name="connsiteY5-366" fmla="*/ 303904 h 599179"/>
              <a:gd name="connsiteX6-367" fmla="*/ 295275 w 295275"/>
              <a:gd name="connsiteY6-368" fmla="*/ 599179 h 599179"/>
              <a:gd name="connsiteX7-369" fmla="*/ 0 w 295275"/>
              <a:gd name="connsiteY7-370" fmla="*/ 599179 h 599179"/>
              <a:gd name="connsiteX8-371" fmla="*/ 0 w 295275"/>
              <a:gd name="connsiteY8-372" fmla="*/ 303904 h 599179"/>
              <a:gd name="connsiteX9-373" fmla="*/ 207995 w 295275"/>
              <a:gd name="connsiteY9-374" fmla="*/ 0 h 599179"/>
              <a:gd name="connsiteX0-375" fmla="*/ 207995 w 295275"/>
              <a:gd name="connsiteY0-376" fmla="*/ 0 h 599179"/>
              <a:gd name="connsiteX1-377" fmla="*/ 218480 w 295275"/>
              <a:gd name="connsiteY1-378" fmla="*/ 17025 h 599179"/>
              <a:gd name="connsiteX2-379" fmla="*/ 263922 w 295275"/>
              <a:gd name="connsiteY2-380" fmla="*/ 59952 h 599179"/>
              <a:gd name="connsiteX3-381" fmla="*/ 275967 w 295275"/>
              <a:gd name="connsiteY3-382" fmla="*/ 66705 h 599179"/>
              <a:gd name="connsiteX4-383" fmla="*/ 152376 w 295275"/>
              <a:gd name="connsiteY4-384" fmla="*/ 303904 h 599179"/>
              <a:gd name="connsiteX5-385" fmla="*/ 295275 w 295275"/>
              <a:gd name="connsiteY5-386" fmla="*/ 303904 h 599179"/>
              <a:gd name="connsiteX6-387" fmla="*/ 295275 w 295275"/>
              <a:gd name="connsiteY6-388" fmla="*/ 599179 h 599179"/>
              <a:gd name="connsiteX7-389" fmla="*/ 0 w 295275"/>
              <a:gd name="connsiteY7-390" fmla="*/ 599179 h 599179"/>
              <a:gd name="connsiteX8-391" fmla="*/ 0 w 295275"/>
              <a:gd name="connsiteY8-392" fmla="*/ 303904 h 599179"/>
              <a:gd name="connsiteX9-393" fmla="*/ 207995 w 295275"/>
              <a:gd name="connsiteY9-394" fmla="*/ 0 h 599179"/>
              <a:gd name="connsiteX0-395" fmla="*/ 207995 w 295275"/>
              <a:gd name="connsiteY0-396" fmla="*/ 0 h 599179"/>
              <a:gd name="connsiteX1-397" fmla="*/ 218480 w 295275"/>
              <a:gd name="connsiteY1-398" fmla="*/ 17025 h 599179"/>
              <a:gd name="connsiteX2-399" fmla="*/ 263922 w 295275"/>
              <a:gd name="connsiteY2-400" fmla="*/ 59952 h 599179"/>
              <a:gd name="connsiteX3-401" fmla="*/ 275967 w 295275"/>
              <a:gd name="connsiteY3-402" fmla="*/ 66705 h 599179"/>
              <a:gd name="connsiteX4-403" fmla="*/ 152376 w 295275"/>
              <a:gd name="connsiteY4-404" fmla="*/ 303904 h 599179"/>
              <a:gd name="connsiteX5-405" fmla="*/ 295275 w 295275"/>
              <a:gd name="connsiteY5-406" fmla="*/ 303904 h 599179"/>
              <a:gd name="connsiteX6-407" fmla="*/ 295275 w 295275"/>
              <a:gd name="connsiteY6-408" fmla="*/ 599179 h 599179"/>
              <a:gd name="connsiteX7-409" fmla="*/ 0 w 295275"/>
              <a:gd name="connsiteY7-410" fmla="*/ 599179 h 599179"/>
              <a:gd name="connsiteX8-411" fmla="*/ 0 w 295275"/>
              <a:gd name="connsiteY8-412" fmla="*/ 303904 h 599179"/>
              <a:gd name="connsiteX9-413" fmla="*/ 207995 w 295275"/>
              <a:gd name="connsiteY9-414" fmla="*/ 0 h 599179"/>
              <a:gd name="connsiteX0-415" fmla="*/ 207995 w 295275"/>
              <a:gd name="connsiteY0-416" fmla="*/ 0 h 599179"/>
              <a:gd name="connsiteX1-417" fmla="*/ 218480 w 295275"/>
              <a:gd name="connsiteY1-418" fmla="*/ 17025 h 599179"/>
              <a:gd name="connsiteX2-419" fmla="*/ 263922 w 295275"/>
              <a:gd name="connsiteY2-420" fmla="*/ 59952 h 599179"/>
              <a:gd name="connsiteX3-421" fmla="*/ 275967 w 295275"/>
              <a:gd name="connsiteY3-422" fmla="*/ 66705 h 599179"/>
              <a:gd name="connsiteX4-423" fmla="*/ 152376 w 295275"/>
              <a:gd name="connsiteY4-424" fmla="*/ 303904 h 599179"/>
              <a:gd name="connsiteX5-425" fmla="*/ 295275 w 295275"/>
              <a:gd name="connsiteY5-426" fmla="*/ 303904 h 599179"/>
              <a:gd name="connsiteX6-427" fmla="*/ 295275 w 295275"/>
              <a:gd name="connsiteY6-428" fmla="*/ 599179 h 599179"/>
              <a:gd name="connsiteX7-429" fmla="*/ 0 w 295275"/>
              <a:gd name="connsiteY7-430" fmla="*/ 599179 h 599179"/>
              <a:gd name="connsiteX8-431" fmla="*/ 0 w 295275"/>
              <a:gd name="connsiteY8-432" fmla="*/ 334942 h 599179"/>
              <a:gd name="connsiteX9-433" fmla="*/ 207995 w 295275"/>
              <a:gd name="connsiteY9-434" fmla="*/ 0 h 599179"/>
              <a:gd name="connsiteX0-435" fmla="*/ 207995 w 295275"/>
              <a:gd name="connsiteY0-436" fmla="*/ 0 h 599179"/>
              <a:gd name="connsiteX1-437" fmla="*/ 218480 w 295275"/>
              <a:gd name="connsiteY1-438" fmla="*/ 17025 h 599179"/>
              <a:gd name="connsiteX2-439" fmla="*/ 263922 w 295275"/>
              <a:gd name="connsiteY2-440" fmla="*/ 59952 h 599179"/>
              <a:gd name="connsiteX3-441" fmla="*/ 275967 w 295275"/>
              <a:gd name="connsiteY3-442" fmla="*/ 66705 h 599179"/>
              <a:gd name="connsiteX4-443" fmla="*/ 152376 w 295275"/>
              <a:gd name="connsiteY4-444" fmla="*/ 303904 h 599179"/>
              <a:gd name="connsiteX5-445" fmla="*/ 295275 w 295275"/>
              <a:gd name="connsiteY5-446" fmla="*/ 303904 h 599179"/>
              <a:gd name="connsiteX6-447" fmla="*/ 295275 w 295275"/>
              <a:gd name="connsiteY6-448" fmla="*/ 599179 h 599179"/>
              <a:gd name="connsiteX7-449" fmla="*/ 0 w 295275"/>
              <a:gd name="connsiteY7-450" fmla="*/ 599179 h 599179"/>
              <a:gd name="connsiteX8-451" fmla="*/ 0 w 295275"/>
              <a:gd name="connsiteY8-452" fmla="*/ 334942 h 599179"/>
              <a:gd name="connsiteX9-453" fmla="*/ 207995 w 295275"/>
              <a:gd name="connsiteY9-454" fmla="*/ 0 h 599179"/>
              <a:gd name="connsiteX0-455" fmla="*/ 207995 w 295275"/>
              <a:gd name="connsiteY0-456" fmla="*/ 0 h 599179"/>
              <a:gd name="connsiteX1-457" fmla="*/ 218480 w 295275"/>
              <a:gd name="connsiteY1-458" fmla="*/ 17025 h 599179"/>
              <a:gd name="connsiteX2-459" fmla="*/ 263922 w 295275"/>
              <a:gd name="connsiteY2-460" fmla="*/ 59952 h 599179"/>
              <a:gd name="connsiteX3-461" fmla="*/ 275967 w 295275"/>
              <a:gd name="connsiteY3-462" fmla="*/ 66705 h 599179"/>
              <a:gd name="connsiteX4-463" fmla="*/ 152376 w 295275"/>
              <a:gd name="connsiteY4-464" fmla="*/ 303904 h 599179"/>
              <a:gd name="connsiteX5-465" fmla="*/ 295275 w 295275"/>
              <a:gd name="connsiteY5-466" fmla="*/ 303904 h 599179"/>
              <a:gd name="connsiteX6-467" fmla="*/ 295275 w 295275"/>
              <a:gd name="connsiteY6-468" fmla="*/ 599179 h 599179"/>
              <a:gd name="connsiteX7-469" fmla="*/ 0 w 295275"/>
              <a:gd name="connsiteY7-470" fmla="*/ 599179 h 599179"/>
              <a:gd name="connsiteX8-471" fmla="*/ 0 w 295275"/>
              <a:gd name="connsiteY8-472" fmla="*/ 334942 h 599179"/>
              <a:gd name="connsiteX9-473" fmla="*/ 207995 w 295275"/>
              <a:gd name="connsiteY9-474" fmla="*/ 0 h 599179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</a:cxnLst>
            <a:rect l="l" t="t" r="r" b="b"/>
            <a:pathLst>
              <a:path w="1587" h="1252">
                <a:moveTo>
                  <a:pt x="481" y="0"/>
                </a:moveTo>
                <a:lnTo>
                  <a:pt x="505" y="36"/>
                </a:lnTo>
                <a:cubicBezTo>
                  <a:pt x="534" y="68"/>
                  <a:pt x="570" y="98"/>
                  <a:pt x="610" y="125"/>
                </a:cubicBezTo>
                <a:lnTo>
                  <a:pt x="638" y="139"/>
                </a:lnTo>
                <a:cubicBezTo>
                  <a:pt x="636" y="139"/>
                  <a:pt x="386" y="309"/>
                  <a:pt x="352" y="635"/>
                </a:cubicBezTo>
                <a:lnTo>
                  <a:pt x="683" y="635"/>
                </a:lnTo>
                <a:lnTo>
                  <a:pt x="683" y="1252"/>
                </a:lnTo>
                <a:lnTo>
                  <a:pt x="0" y="1252"/>
                </a:lnTo>
                <a:lnTo>
                  <a:pt x="0" y="700"/>
                </a:lnTo>
                <a:cubicBezTo>
                  <a:pt x="24" y="237"/>
                  <a:pt x="480" y="5"/>
                  <a:pt x="481" y="0"/>
                </a:cubicBezTo>
                <a:close/>
                <a:moveTo>
                  <a:pt x="1385" y="0"/>
                </a:moveTo>
                <a:lnTo>
                  <a:pt x="1409" y="36"/>
                </a:lnTo>
                <a:cubicBezTo>
                  <a:pt x="1438" y="68"/>
                  <a:pt x="1474" y="98"/>
                  <a:pt x="1514" y="125"/>
                </a:cubicBezTo>
                <a:lnTo>
                  <a:pt x="1542" y="139"/>
                </a:lnTo>
                <a:cubicBezTo>
                  <a:pt x="1540" y="139"/>
                  <a:pt x="1290" y="309"/>
                  <a:pt x="1256" y="635"/>
                </a:cubicBezTo>
                <a:lnTo>
                  <a:pt x="1587" y="635"/>
                </a:lnTo>
                <a:lnTo>
                  <a:pt x="1587" y="1252"/>
                </a:lnTo>
                <a:lnTo>
                  <a:pt x="904" y="1252"/>
                </a:lnTo>
                <a:lnTo>
                  <a:pt x="904" y="700"/>
                </a:lnTo>
                <a:cubicBezTo>
                  <a:pt x="928" y="237"/>
                  <a:pt x="1384" y="5"/>
                  <a:pt x="1385" y="0"/>
                </a:cubicBezTo>
                <a:close/>
              </a:path>
            </a:pathLst>
          </a:custGeom>
          <a:noFill/>
          <a:ln w="31750" cap="rnd">
            <a:solidFill>
              <a:schemeClr val="accent1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p>
            <a:pPr algn="ctr"/>
            <a:endParaRPr lang="zh-CN" altLang="en-US">
              <a:solidFill>
                <a:schemeClr val="lt1"/>
              </a:solidFill>
              <a:latin typeface="汉仪雅酷黑 85W" panose="00020600040101010101" pitchFamily="34" charset="-122"/>
              <a:ea typeface="汉仪雅酷黑 85W" panose="00020600040101010101" pitchFamily="34" charset="-122"/>
            </a:endParaRPr>
          </a:p>
        </p:txBody>
      </p:sp>
      <p:sp>
        <p:nvSpPr>
          <p:cNvPr id="14" name="Title 6"/>
          <p:cNvSpPr txBox="1"/>
          <p:nvPr>
            <p:custDataLst>
              <p:tags r:id="rId10"/>
            </p:custDataLst>
          </p:nvPr>
        </p:nvSpPr>
        <p:spPr>
          <a:xfrm>
            <a:off x="914400" y="1591945"/>
            <a:ext cx="5340083" cy="3674110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63500" tIns="25400" rIns="63500" bIns="25400" anchor="ctr" anchorCtr="0">
            <a:no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304800" lvl="0" indent="-304800" algn="l" fontAlgn="ctr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Wingdings" panose="05000000000000000000" charset="0"/>
              <a:buChar char="l"/>
            </a:pPr>
            <a:r>
              <a:rPr lang="zh-CN" altLang="en-US" sz="2000" b="1" spc="80" dirty="0">
                <a:ln w="3175">
                  <a:noFill/>
                  <a:prstDash val="dash"/>
                </a:ln>
                <a:solidFill>
                  <a:schemeClr val="lt1"/>
                </a:solidFill>
                <a:uFillTx/>
                <a:latin typeface="汉仪雅酷黑 85W" panose="00020600040101010101" pitchFamily="34" charset="-122"/>
                <a:ea typeface="汉仪雅酷黑 85W" panose="00020600040101010101" pitchFamily="34" charset="-122"/>
                <a:cs typeface="汉仪雅酷黑 85W" panose="00020600040101010101" pitchFamily="34" charset="-122"/>
              </a:rPr>
              <a:t>路径：分析(Analyze) -&gt; 一般线性模型(General Linear Model) -&gt; 单变量(Univariate)。</a:t>
            </a:r>
            <a:endParaRPr lang="zh-CN" altLang="en-US" sz="2000" b="1" spc="80" dirty="0">
              <a:ln w="3175">
                <a:noFill/>
                <a:prstDash val="dash"/>
              </a:ln>
              <a:solidFill>
                <a:schemeClr val="lt1"/>
              </a:solidFill>
              <a:uFillTx/>
              <a:latin typeface="汉仪雅酷黑 85W" panose="00020600040101010101" pitchFamily="34" charset="-122"/>
              <a:ea typeface="汉仪雅酷黑 85W" panose="00020600040101010101" pitchFamily="34" charset="-122"/>
              <a:cs typeface="汉仪雅酷黑 85W" panose="00020600040101010101" pitchFamily="34" charset="-122"/>
            </a:endParaRPr>
          </a:p>
          <a:p>
            <a:pPr marL="304800" lvl="0" indent="-304800" algn="l" fontAlgn="ctr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Wingdings" panose="05000000000000000000" charset="0"/>
              <a:buChar char="l"/>
            </a:pPr>
            <a:r>
              <a:rPr lang="zh-CN" altLang="en-US" sz="2000" b="1" spc="80" dirty="0">
                <a:ln w="3175">
                  <a:noFill/>
                  <a:prstDash val="dash"/>
                </a:ln>
                <a:solidFill>
                  <a:schemeClr val="lt1"/>
                </a:solidFill>
                <a:uFillTx/>
                <a:latin typeface="汉仪雅酷黑 85W" panose="00020600040101010101" pitchFamily="34" charset="-122"/>
                <a:ea typeface="汉仪雅酷黑 85W" panose="00020600040101010101" pitchFamily="34" charset="-122"/>
                <a:cs typeface="汉仪雅酷黑 85W" panose="00020600040101010101" pitchFamily="34" charset="-122"/>
              </a:rPr>
              <a:t>在弹出的对话框中：</a:t>
            </a:r>
            <a:endParaRPr lang="zh-CN" altLang="en-US" sz="2000" b="1" spc="80" dirty="0">
              <a:ln w="3175">
                <a:noFill/>
                <a:prstDash val="dash"/>
              </a:ln>
              <a:solidFill>
                <a:schemeClr val="lt1"/>
              </a:solidFill>
              <a:uFillTx/>
              <a:latin typeface="汉仪雅酷黑 85W" panose="00020600040101010101" pitchFamily="34" charset="-122"/>
              <a:ea typeface="汉仪雅酷黑 85W" panose="00020600040101010101" pitchFamily="34" charset="-122"/>
              <a:cs typeface="汉仪雅酷黑 85W" panose="00020600040101010101" pitchFamily="34" charset="-122"/>
            </a:endParaRPr>
          </a:p>
          <a:p>
            <a:pPr marL="304800" lvl="0" indent="-304800" algn="l" fontAlgn="ctr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Wingdings" panose="05000000000000000000" charset="0"/>
              <a:buChar char="l"/>
            </a:pPr>
            <a:r>
              <a:rPr lang="zh-CN" altLang="en-US" sz="2000" b="1" spc="80" dirty="0">
                <a:ln w="3175">
                  <a:noFill/>
                  <a:prstDash val="dash"/>
                </a:ln>
                <a:solidFill>
                  <a:schemeClr val="lt1"/>
                </a:solidFill>
                <a:uFillTx/>
                <a:latin typeface="汉仪雅酷黑 85W" panose="00020600040101010101" pitchFamily="34" charset="-122"/>
                <a:ea typeface="汉仪雅酷黑 85W" panose="00020600040101010101" pitchFamily="34" charset="-122"/>
                <a:cs typeface="汉仪雅酷黑 85W" panose="00020600040101010101" pitchFamily="34" charset="-122"/>
              </a:rPr>
              <a:t>因变量(Dependent Variable)：选入后测。</a:t>
            </a:r>
            <a:endParaRPr lang="zh-CN" altLang="en-US" sz="2000" b="1" spc="80" dirty="0">
              <a:ln w="3175">
                <a:noFill/>
                <a:prstDash val="dash"/>
              </a:ln>
              <a:solidFill>
                <a:schemeClr val="lt1"/>
              </a:solidFill>
              <a:uFillTx/>
              <a:latin typeface="汉仪雅酷黑 85W" panose="00020600040101010101" pitchFamily="34" charset="-122"/>
              <a:ea typeface="汉仪雅酷黑 85W" panose="00020600040101010101" pitchFamily="34" charset="-122"/>
              <a:cs typeface="汉仪雅酷黑 85W" panose="00020600040101010101" pitchFamily="34" charset="-122"/>
            </a:endParaRPr>
          </a:p>
          <a:p>
            <a:pPr marL="304800" lvl="0" indent="-304800" algn="l" fontAlgn="ctr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Wingdings" panose="05000000000000000000" charset="0"/>
              <a:buChar char="l"/>
            </a:pPr>
            <a:r>
              <a:rPr lang="zh-CN" altLang="en-US" sz="2000" b="1" spc="80" dirty="0">
                <a:ln w="3175">
                  <a:noFill/>
                  <a:prstDash val="dash"/>
                </a:ln>
                <a:solidFill>
                  <a:schemeClr val="lt1"/>
                </a:solidFill>
                <a:uFillTx/>
                <a:latin typeface="汉仪雅酷黑 85W" panose="00020600040101010101" pitchFamily="34" charset="-122"/>
                <a:ea typeface="汉仪雅酷黑 85W" panose="00020600040101010101" pitchFamily="34" charset="-122"/>
                <a:cs typeface="汉仪雅酷黑 85W" panose="00020600040101010101" pitchFamily="34" charset="-122"/>
              </a:rPr>
              <a:t>固定因子(Fixed Factor(s))：选入班级。</a:t>
            </a:r>
            <a:endParaRPr lang="zh-CN" altLang="en-US" sz="2000" b="1" spc="80" dirty="0">
              <a:ln w="3175">
                <a:noFill/>
                <a:prstDash val="dash"/>
              </a:ln>
              <a:solidFill>
                <a:schemeClr val="lt1"/>
              </a:solidFill>
              <a:uFillTx/>
              <a:latin typeface="汉仪雅酷黑 85W" panose="00020600040101010101" pitchFamily="34" charset="-122"/>
              <a:ea typeface="汉仪雅酷黑 85W" panose="00020600040101010101" pitchFamily="34" charset="-122"/>
              <a:cs typeface="汉仪雅酷黑 85W" panose="00020600040101010101" pitchFamily="34" charset="-122"/>
            </a:endParaRPr>
          </a:p>
          <a:p>
            <a:pPr marL="304800" lvl="0" indent="-304800" algn="l" fontAlgn="ctr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Wingdings" panose="05000000000000000000" charset="0"/>
              <a:buChar char="l"/>
            </a:pPr>
            <a:r>
              <a:rPr lang="zh-CN" altLang="en-US" sz="2000" b="1" spc="80" dirty="0">
                <a:ln w="3175">
                  <a:noFill/>
                  <a:prstDash val="dash"/>
                </a:ln>
                <a:solidFill>
                  <a:schemeClr val="lt1"/>
                </a:solidFill>
                <a:uFillTx/>
                <a:latin typeface="汉仪雅酷黑 85W" panose="00020600040101010101" pitchFamily="34" charset="-122"/>
                <a:ea typeface="汉仪雅酷黑 85W" panose="00020600040101010101" pitchFamily="34" charset="-122"/>
                <a:cs typeface="汉仪雅酷黑 85W" panose="00020600040101010101" pitchFamily="34" charset="-122"/>
              </a:rPr>
              <a:t>协变量(Covariate(s))：选入前测。</a:t>
            </a:r>
            <a:endParaRPr lang="zh-CN" altLang="en-US" sz="2000" b="1" spc="80" dirty="0">
              <a:ln w="3175">
                <a:noFill/>
                <a:prstDash val="dash"/>
              </a:ln>
              <a:solidFill>
                <a:schemeClr val="lt1"/>
              </a:solidFill>
              <a:uFillTx/>
              <a:latin typeface="汉仪雅酷黑 85W" panose="00020600040101010101" pitchFamily="34" charset="-122"/>
              <a:ea typeface="汉仪雅酷黑 85W" panose="00020600040101010101" pitchFamily="34" charset="-122"/>
              <a:cs typeface="汉仪雅酷黑 85W" panose="00020600040101010101" pitchFamily="34" charset="-122"/>
            </a:endParaRPr>
          </a:p>
        </p:txBody>
      </p:sp>
      <p:pic>
        <p:nvPicPr>
          <p:cNvPr id="15" name="图片 14"/>
          <p:cNvPicPr>
            <a:picLocks noChangeAspect="1"/>
          </p:cNvPicPr>
          <p:nvPr>
            <p:custDataLst>
              <p:tags r:id="rId11"/>
            </p:custDataLst>
          </p:nvPr>
        </p:nvPicPr>
        <p:blipFill rotWithShape="1">
          <a:blip r:embed="rId12"/>
          <a:srcRect/>
          <a:stretch>
            <a:fillRect/>
          </a:stretch>
        </p:blipFill>
        <p:spPr>
          <a:xfrm>
            <a:off x="7124197" y="927005"/>
            <a:ext cx="3868420" cy="5003990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8880" h="6480">
                <a:moveTo>
                  <a:pt x="0" y="0"/>
                </a:moveTo>
                <a:lnTo>
                  <a:pt x="8880" y="0"/>
                </a:lnTo>
                <a:lnTo>
                  <a:pt x="8880" y="6480"/>
                </a:lnTo>
                <a:lnTo>
                  <a:pt x="0" y="6480"/>
                </a:lnTo>
                <a:lnTo>
                  <a:pt x="0" y="0"/>
                </a:lnTo>
                <a:close/>
              </a:path>
            </a:pathLst>
          </a:custGeom>
        </p:spPr>
      </p:pic>
      <p:sp>
        <p:nvSpPr>
          <p:cNvPr id="8" name="文本框 7"/>
          <p:cNvSpPr txBox="1"/>
          <p:nvPr>
            <p:custDataLst>
              <p:tags r:id="rId13"/>
            </p:custDataLst>
          </p:nvPr>
        </p:nvSpPr>
        <p:spPr>
          <a:xfrm>
            <a:off x="914355" y="1097915"/>
            <a:ext cx="11277689" cy="609600"/>
          </a:xfrm>
          <a:prstGeom prst="rect">
            <a:avLst/>
          </a:prstGeom>
          <a:noFill/>
        </p:spPr>
        <p:txBody>
          <a:bodyPr wrap="square" lIns="63500" tIns="25400" rIns="63500" bIns="25400" rtlCol="0" anchor="ctr" anchorCtr="0">
            <a:normAutofit/>
          </a:bodyPr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</a:pPr>
            <a:r>
              <a:rPr lang="zh-CN" altLang="en-US" sz="3400" b="1" spc="180">
                <a:solidFill>
                  <a:schemeClr val="lt1"/>
                </a:solidFill>
                <a:uFillTx/>
                <a:latin typeface="汉仪雅酷黑 85W" panose="00020600040101010101" pitchFamily="34" charset="-122"/>
                <a:ea typeface="汉仪雅酷黑 85W" panose="00020600040101010101" pitchFamily="34" charset="-122"/>
              </a:rPr>
              <a:t>协方差分析主操作：</a:t>
            </a:r>
            <a:endParaRPr lang="zh-CN" altLang="en-US" sz="3400" b="1" spc="180">
              <a:solidFill>
                <a:schemeClr val="lt1"/>
              </a:solidFill>
              <a:uFillTx/>
              <a:latin typeface="汉仪雅酷黑 85W" panose="00020600040101010101" pitchFamily="34" charset="-122"/>
              <a:ea typeface="汉仪雅酷黑 85W" panose="00020600040101010101" pitchFamily="34" charset="-122"/>
            </a:endParaRPr>
          </a:p>
        </p:txBody>
      </p:sp>
    </p:spTree>
    <p:custDataLst>
      <p:tags r:id="rId14"/>
    </p:custData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矩形 18"/>
          <p:cNvSpPr/>
          <p:nvPr>
            <p:custDataLst>
              <p:tags r:id="rId1"/>
            </p:custDataLst>
          </p:nvPr>
        </p:nvSpPr>
        <p:spPr>
          <a:xfrm>
            <a:off x="0" y="1066800"/>
            <a:ext cx="12192000" cy="4724400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altLang="zh-CN">
              <a:solidFill>
                <a:schemeClr val="lt1"/>
              </a:solidFill>
              <a:latin typeface="汉仪雅酷黑 85W" panose="00020600040101010101" pitchFamily="34" charset="-122"/>
              <a:ea typeface="汉仪雅酷黑 85W" panose="00020600040101010101" pitchFamily="34" charset="-122"/>
              <a:sym typeface="+mn-ea"/>
            </a:endParaRPr>
          </a:p>
        </p:txBody>
      </p:sp>
      <p:pic>
        <p:nvPicPr>
          <p:cNvPr id="18" name="图片 17" descr="C:\Users\Administrator\Desktop\立体风ppt-13.png立体风ppt-13"/>
          <p:cNvPicPr/>
          <p:nvPr>
            <p:custDataLst>
              <p:tags r:id="rId2"/>
            </p:custDataLst>
          </p:nvPr>
        </p:nvPicPr>
        <p:blipFill>
          <a:blip r:embed="rId3"/>
          <a:srcRect/>
          <a:stretch>
            <a:fillRect/>
          </a:stretch>
        </p:blipFill>
        <p:spPr>
          <a:xfrm flipV="1">
            <a:off x="9807854" y="4462200"/>
            <a:ext cx="2385404" cy="2386800"/>
          </a:xfrm>
          <a:prstGeom prst="rect">
            <a:avLst/>
          </a:prstGeom>
        </p:spPr>
      </p:pic>
      <p:pic>
        <p:nvPicPr>
          <p:cNvPr id="17" name="图片 16" descr="C:\Users\Administrator\Desktop\立体风ppt-12.png立体风ppt-12"/>
          <p:cNvPicPr/>
          <p:nvPr userDrawn="1">
            <p:custDataLst>
              <p:tags r:id="rId4"/>
            </p:custDataLst>
          </p:nvPr>
        </p:nvPicPr>
        <p:blipFill>
          <a:blip r:embed="rId5"/>
          <a:srcRect/>
          <a:stretch>
            <a:fillRect/>
          </a:stretch>
        </p:blipFill>
        <p:spPr>
          <a:xfrm>
            <a:off x="-158" y="0"/>
            <a:ext cx="3013494" cy="3131819"/>
          </a:xfrm>
          <a:prstGeom prst="rect">
            <a:avLst/>
          </a:prstGeom>
        </p:spPr>
      </p:pic>
      <p:sp>
        <p:nvSpPr>
          <p:cNvPr id="16" name="Title 6"/>
          <p:cNvSpPr txBox="1"/>
          <p:nvPr>
            <p:custDataLst>
              <p:tags r:id="rId6"/>
            </p:custDataLst>
          </p:nvPr>
        </p:nvSpPr>
        <p:spPr>
          <a:xfrm>
            <a:off x="1688465" y="1341120"/>
            <a:ext cx="8776335" cy="4047490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63500" tIns="25400" rIns="63500" bIns="25400" anchor="ctr" anchorCtr="0">
            <a:no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381000" lvl="0" indent="-381000" algn="l" fontAlgn="ctr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Wingdings" panose="05000000000000000000" charset="0"/>
              <a:buChar char="l"/>
            </a:pPr>
            <a:r>
              <a:rPr lang="zh-CN" altLang="en-US" sz="2400" spc="140" dirty="0">
                <a:ln w="3175">
                  <a:noFill/>
                  <a:prstDash val="dash"/>
                </a:ln>
                <a:solidFill>
                  <a:schemeClr val="lt1"/>
                </a:solidFill>
                <a:uFillTx/>
                <a:latin typeface="汉仪雅酷黑 85W" panose="00020600040101010101" pitchFamily="34" charset="-122"/>
                <a:ea typeface="汉仪雅酷黑 85W" panose="00020600040101010101" pitchFamily="34" charset="-122"/>
                <a:cs typeface="汉仪雅酷黑 85W" panose="00020600040101010101" pitchFamily="34" charset="-122"/>
              </a:rPr>
              <a:t>协方差分析（ANCOVA）的科学性与好处</a:t>
            </a:r>
            <a:endParaRPr lang="zh-CN" altLang="en-US" sz="2400" spc="140" dirty="0">
              <a:ln w="3175">
                <a:noFill/>
                <a:prstDash val="dash"/>
              </a:ln>
              <a:solidFill>
                <a:schemeClr val="lt1"/>
              </a:solidFill>
              <a:uFillTx/>
              <a:latin typeface="汉仪雅酷黑 85W" panose="00020600040101010101" pitchFamily="34" charset="-122"/>
              <a:ea typeface="汉仪雅酷黑 85W" panose="00020600040101010101" pitchFamily="34" charset="-122"/>
              <a:cs typeface="汉仪雅酷黑 85W" panose="00020600040101010101" pitchFamily="34" charset="-122"/>
            </a:endParaRPr>
          </a:p>
          <a:p>
            <a:pPr marL="381000" lvl="0" indent="-381000" algn="l" fontAlgn="ctr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Wingdings" panose="05000000000000000000" charset="0"/>
              <a:buChar char="l"/>
            </a:pPr>
            <a:r>
              <a:rPr lang="zh-CN" altLang="en-US" sz="2400" spc="140" dirty="0">
                <a:ln w="3175">
                  <a:noFill/>
                  <a:prstDash val="dash"/>
                </a:ln>
                <a:solidFill>
                  <a:schemeClr val="lt1"/>
                </a:solidFill>
                <a:uFillTx/>
                <a:latin typeface="汉仪雅酷黑 85W" panose="00020600040101010101" pitchFamily="34" charset="-122"/>
                <a:ea typeface="汉仪雅酷黑 85W" panose="00020600040101010101" pitchFamily="34" charset="-122"/>
                <a:cs typeface="汉仪雅酷黑 85W" panose="00020600040101010101" pitchFamily="34" charset="-122"/>
              </a:rPr>
              <a:t>协方差分析正是为了解决上述弊端而设计的。它通过统计调整，实现“在同等起跑线上比较终点成绩”。</a:t>
            </a:r>
            <a:endParaRPr lang="zh-CN" altLang="en-US" sz="2400" spc="140" dirty="0">
              <a:ln w="3175">
                <a:noFill/>
                <a:prstDash val="dash"/>
              </a:ln>
              <a:solidFill>
                <a:schemeClr val="lt1"/>
              </a:solidFill>
              <a:uFillTx/>
              <a:latin typeface="汉仪雅酷黑 85W" panose="00020600040101010101" pitchFamily="34" charset="-122"/>
              <a:ea typeface="汉仪雅酷黑 85W" panose="00020600040101010101" pitchFamily="34" charset="-122"/>
              <a:cs typeface="汉仪雅酷黑 85W" panose="00020600040101010101" pitchFamily="34" charset="-122"/>
            </a:endParaRPr>
          </a:p>
          <a:p>
            <a:pPr marL="381000" lvl="0" indent="-381000" algn="l" fontAlgn="ctr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Wingdings" panose="05000000000000000000" charset="0"/>
              <a:buChar char="l"/>
            </a:pPr>
            <a:r>
              <a:rPr lang="zh-CN" altLang="en-US" sz="2400" spc="140" dirty="0">
                <a:ln w="3175">
                  <a:noFill/>
                  <a:prstDash val="dash"/>
                </a:ln>
                <a:solidFill>
                  <a:schemeClr val="lt1"/>
                </a:solidFill>
                <a:uFillTx/>
                <a:latin typeface="汉仪雅酷黑 85W" panose="00020600040101010101" pitchFamily="34" charset="-122"/>
                <a:ea typeface="汉仪雅酷黑 85W" panose="00020600040101010101" pitchFamily="34" charset="-122"/>
                <a:cs typeface="汉仪雅酷黑 85W" panose="00020600040101010101" pitchFamily="34" charset="-122"/>
              </a:rPr>
              <a:t>核心思想：在扣除协变量（前测成绩）的影响后，再对修正后的组间均值（即调整均数）进行差异检验。</a:t>
            </a:r>
            <a:endParaRPr lang="zh-CN" altLang="en-US" sz="2400" spc="140" dirty="0">
              <a:ln w="3175">
                <a:noFill/>
                <a:prstDash val="dash"/>
              </a:ln>
              <a:solidFill>
                <a:schemeClr val="lt1"/>
              </a:solidFill>
              <a:uFillTx/>
              <a:latin typeface="汉仪雅酷黑 85W" panose="00020600040101010101" pitchFamily="34" charset="-122"/>
              <a:ea typeface="汉仪雅酷黑 85W" panose="00020600040101010101" pitchFamily="34" charset="-122"/>
              <a:cs typeface="汉仪雅酷黑 85W" panose="00020600040101010101" pitchFamily="34" charset="-122"/>
            </a:endParaRPr>
          </a:p>
          <a:p>
            <a:pPr marL="736600" lvl="1" indent="-355600" algn="l" fontAlgn="ctr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Arial" panose="020B0604020202020204" pitchFamily="34" charset="0"/>
              <a:buChar char="○"/>
            </a:pPr>
            <a:r>
              <a:rPr lang="zh-CN" altLang="en-US" sz="2400" spc="120" dirty="0">
                <a:ln w="3175">
                  <a:noFill/>
                  <a:prstDash val="dash"/>
                </a:ln>
                <a:solidFill>
                  <a:schemeClr val="lt1"/>
                </a:solidFill>
                <a:uFillTx/>
                <a:latin typeface="汉仪雅酷黑 85W" panose="00020600040101010101" pitchFamily="34" charset="-122"/>
                <a:ea typeface="汉仪雅酷黑 85W" panose="00020600040101010101" pitchFamily="34" charset="-122"/>
                <a:cs typeface="汉仪雅酷黑 85W" panose="00020600040101010101" pitchFamily="34" charset="-122"/>
              </a:rPr>
              <a:t>好处1：控制混杂，实现统计上的“公平比较”</a:t>
            </a:r>
            <a:endParaRPr lang="zh-CN" altLang="en-US" sz="2400" spc="120" dirty="0">
              <a:ln w="3175">
                <a:noFill/>
                <a:prstDash val="dash"/>
              </a:ln>
              <a:solidFill>
                <a:schemeClr val="lt1"/>
              </a:solidFill>
              <a:uFillTx/>
              <a:latin typeface="汉仪雅酷黑 85W" panose="00020600040101010101" pitchFamily="34" charset="-122"/>
              <a:ea typeface="汉仪雅酷黑 85W" panose="00020600040101010101" pitchFamily="34" charset="-122"/>
              <a:cs typeface="汉仪雅酷黑 85W" panose="00020600040101010101" pitchFamily="34" charset="-122"/>
            </a:endParaRPr>
          </a:p>
          <a:p>
            <a:pPr marL="736600" lvl="1" indent="-355600" algn="l" fontAlgn="ctr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Arial" panose="020B0604020202020204" pitchFamily="34" charset="0"/>
              <a:buChar char="○"/>
            </a:pPr>
            <a:r>
              <a:rPr lang="zh-CN" altLang="en-US" sz="2400" spc="120" dirty="0">
                <a:ln w="3175">
                  <a:noFill/>
                  <a:prstDash val="dash"/>
                </a:ln>
                <a:solidFill>
                  <a:schemeClr val="lt1"/>
                </a:solidFill>
                <a:uFillTx/>
                <a:latin typeface="汉仪雅酷黑 85W" panose="00020600040101010101" pitchFamily="34" charset="-122"/>
                <a:ea typeface="汉仪雅酷黑 85W" panose="00020600040101010101" pitchFamily="34" charset="-122"/>
                <a:cs typeface="汉仪雅酷黑 85W" panose="00020600040101010101" pitchFamily="34" charset="-122"/>
              </a:rPr>
              <a:t>好处2：提高统计检验力与精度</a:t>
            </a:r>
            <a:endParaRPr lang="zh-CN" altLang="en-US" sz="2400" spc="120" dirty="0">
              <a:ln w="3175">
                <a:noFill/>
                <a:prstDash val="dash"/>
              </a:ln>
              <a:solidFill>
                <a:schemeClr val="lt1"/>
              </a:solidFill>
              <a:uFillTx/>
              <a:latin typeface="汉仪雅酷黑 85W" panose="00020600040101010101" pitchFamily="34" charset="-122"/>
              <a:ea typeface="汉仪雅酷黑 85W" panose="00020600040101010101" pitchFamily="34" charset="-122"/>
              <a:cs typeface="汉仪雅酷黑 85W" panose="00020600040101010101" pitchFamily="34" charset="-122"/>
            </a:endParaRPr>
          </a:p>
          <a:p>
            <a:pPr marL="736600" lvl="1" indent="-355600" algn="l" fontAlgn="ctr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Arial" panose="020B0604020202020204" pitchFamily="34" charset="0"/>
              <a:buChar char="○"/>
            </a:pPr>
            <a:r>
              <a:rPr lang="zh-CN" altLang="en-US" sz="2400" spc="120" dirty="0">
                <a:ln w="3175">
                  <a:noFill/>
                  <a:prstDash val="dash"/>
                </a:ln>
                <a:solidFill>
                  <a:schemeClr val="lt1"/>
                </a:solidFill>
                <a:uFillTx/>
                <a:latin typeface="汉仪雅酷黑 85W" panose="00020600040101010101" pitchFamily="34" charset="-122"/>
                <a:ea typeface="汉仪雅酷黑 85W" panose="00020600040101010101" pitchFamily="34" charset="-122"/>
                <a:cs typeface="汉仪雅酷黑 85W" panose="00020600040101010101" pitchFamily="34" charset="-122"/>
              </a:rPr>
              <a:t>好处3：提供更准确的效应估计</a:t>
            </a:r>
            <a:endParaRPr lang="zh-CN" altLang="en-US" sz="2400" spc="120" dirty="0">
              <a:ln w="3175">
                <a:noFill/>
                <a:prstDash val="dash"/>
              </a:ln>
              <a:solidFill>
                <a:schemeClr val="lt1"/>
              </a:solidFill>
              <a:uFillTx/>
              <a:latin typeface="汉仪雅酷黑 85W" panose="00020600040101010101" pitchFamily="34" charset="-122"/>
              <a:ea typeface="汉仪雅酷黑 85W" panose="00020600040101010101" pitchFamily="34" charset="-122"/>
              <a:cs typeface="汉仪雅酷黑 85W" panose="00020600040101010101" pitchFamily="34" charset="-122"/>
            </a:endParaRPr>
          </a:p>
        </p:txBody>
      </p:sp>
    </p:spTree>
    <p:custDataLst>
      <p:tags r:id="rId7"/>
    </p:custData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图片 21" descr="C:\Users\Administrator\Desktop\立体风ppt-12.png立体风ppt-12"/>
          <p:cNvPicPr/>
          <p:nvPr>
            <p:custDataLst>
              <p:tags r:id="rId1"/>
            </p:custDataLst>
          </p:nvPr>
        </p:nvPicPr>
        <p:blipFill>
          <a:blip r:embed="rId2"/>
          <a:srcRect/>
          <a:stretch>
            <a:fillRect/>
          </a:stretch>
        </p:blipFill>
        <p:spPr>
          <a:xfrm>
            <a:off x="-158" y="1"/>
            <a:ext cx="1275786" cy="1325880"/>
          </a:xfrm>
          <a:prstGeom prst="rect">
            <a:avLst/>
          </a:prstGeom>
        </p:spPr>
      </p:pic>
      <p:pic>
        <p:nvPicPr>
          <p:cNvPr id="20" name="图片 19" descr="C:\Users\Administrator\Desktop\立体风ppt-13.png立体风ppt-13"/>
          <p:cNvPicPr/>
          <p:nvPr>
            <p:custDataLst>
              <p:tags r:id="rId3"/>
            </p:custDataLst>
          </p:nvPr>
        </p:nvPicPr>
        <p:blipFill>
          <a:blip r:embed="rId4"/>
          <a:srcRect/>
          <a:stretch>
            <a:fillRect/>
          </a:stretch>
        </p:blipFill>
        <p:spPr>
          <a:xfrm>
            <a:off x="10637520" y="0"/>
            <a:ext cx="1555750" cy="1556660"/>
          </a:xfrm>
          <a:prstGeom prst="rect">
            <a:avLst/>
          </a:prstGeom>
        </p:spPr>
      </p:pic>
      <p:pic>
        <p:nvPicPr>
          <p:cNvPr id="13" name="图片 12" descr="立体风ppt-15"/>
          <p:cNvPicPr/>
          <p:nvPr>
            <p:custDataLst>
              <p:tags r:id="rId5"/>
            </p:custDataLst>
          </p:nvPr>
        </p:nvPicPr>
        <p:blipFill>
          <a:blip r:embed="rId6"/>
          <a:srcRect t="-54092" r="-57651"/>
          <a:stretch>
            <a:fillRect/>
          </a:stretch>
        </p:blipFill>
        <p:spPr>
          <a:xfrm>
            <a:off x="6337223" y="5401029"/>
            <a:ext cx="1921348" cy="1456654"/>
          </a:xfrm>
          <a:prstGeom prst="rect">
            <a:avLst/>
          </a:prstGeom>
        </p:spPr>
      </p:pic>
      <p:sp>
        <p:nvSpPr>
          <p:cNvPr id="5" name="矩形 4"/>
          <p:cNvSpPr/>
          <p:nvPr>
            <p:custDataLst>
              <p:tags r:id="rId7"/>
            </p:custDataLst>
          </p:nvPr>
        </p:nvSpPr>
        <p:spPr>
          <a:xfrm>
            <a:off x="770453" y="1020318"/>
            <a:ext cx="10996246" cy="5181600"/>
          </a:xfrm>
          <a:prstGeom prst="rect">
            <a:avLst/>
          </a:prstGeom>
          <a:solidFill>
            <a:schemeClr val="lt2">
              <a:lumMod val="60000"/>
              <a:lumOff val="40000"/>
            </a:schemeClr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  <a:latin typeface="汉仪雅酷黑 85W" panose="00020600040101010101" pitchFamily="34" charset="-122"/>
              <a:ea typeface="汉仪雅酷黑 85W" panose="00020600040101010101" pitchFamily="34" charset="-122"/>
              <a:sym typeface="Arial" panose="020B0604020202020204" pitchFamily="34" charset="0"/>
            </a:endParaRPr>
          </a:p>
        </p:txBody>
      </p:sp>
      <p:sp>
        <p:nvSpPr>
          <p:cNvPr id="7" name="矩形 6"/>
          <p:cNvSpPr/>
          <p:nvPr>
            <p:custDataLst>
              <p:tags r:id="rId8"/>
            </p:custDataLst>
          </p:nvPr>
        </p:nvSpPr>
        <p:spPr>
          <a:xfrm>
            <a:off x="597874" y="838200"/>
            <a:ext cx="10996246" cy="5181600"/>
          </a:xfrm>
          <a:prstGeom prst="rect">
            <a:avLst/>
          </a:prstGeom>
          <a:solidFill>
            <a:schemeClr val="lt1"/>
          </a:solidFill>
          <a:ln w="762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  <a:latin typeface="汉仪雅酷黑 85W" panose="00020600040101010101" pitchFamily="34" charset="-122"/>
              <a:ea typeface="汉仪雅酷黑 85W" panose="00020600040101010101" pitchFamily="34" charset="-122"/>
              <a:sym typeface="Arial" panose="020B0604020202020204" pitchFamily="34" charset="0"/>
            </a:endParaRPr>
          </a:p>
        </p:txBody>
      </p:sp>
      <p:grpSp>
        <p:nvGrpSpPr>
          <p:cNvPr id="15" name="组合 14"/>
          <p:cNvGrpSpPr/>
          <p:nvPr>
            <p:custDataLst>
              <p:tags r:id="rId9"/>
            </p:custDataLst>
          </p:nvPr>
        </p:nvGrpSpPr>
        <p:grpSpPr>
          <a:xfrm>
            <a:off x="10140156" y="383059"/>
            <a:ext cx="1871985" cy="1488604"/>
            <a:chOff x="10203656" y="383059"/>
            <a:chExt cx="1871985" cy="1488604"/>
          </a:xfrm>
        </p:grpSpPr>
        <p:sp>
          <p:nvSpPr>
            <p:cNvPr id="10" name="矩形 9"/>
            <p:cNvSpPr/>
            <p:nvPr>
              <p:custDataLst>
                <p:tags r:id="rId10"/>
              </p:custDataLst>
            </p:nvPr>
          </p:nvSpPr>
          <p:spPr>
            <a:xfrm>
              <a:off x="11880999" y="383059"/>
              <a:ext cx="194642" cy="194642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/>
                </a:solidFill>
                <a:latin typeface="汉仪雅酷黑 85W" panose="00020600040101010101" pitchFamily="34" charset="-122"/>
                <a:ea typeface="汉仪雅酷黑 85W" panose="00020600040101010101" pitchFamily="34" charset="-122"/>
                <a:sym typeface="Arial" panose="020B0604020202020204" pitchFamily="34" charset="0"/>
              </a:endParaRPr>
            </a:p>
          </p:txBody>
        </p:sp>
        <p:cxnSp>
          <p:nvCxnSpPr>
            <p:cNvPr id="12" name="直接连接符 11"/>
            <p:cNvCxnSpPr>
              <a:stCxn id="10" idx="1"/>
            </p:cNvCxnSpPr>
            <p:nvPr>
              <p:custDataLst>
                <p:tags r:id="rId11"/>
              </p:custDataLst>
            </p:nvPr>
          </p:nvCxnSpPr>
          <p:spPr>
            <a:xfrm flipH="1">
              <a:off x="10203656" y="480380"/>
              <a:ext cx="1677343" cy="633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  <a:prstDash val="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直接连接符 13"/>
            <p:cNvCxnSpPr>
              <a:stCxn id="10" idx="2"/>
            </p:cNvCxnSpPr>
            <p:nvPr>
              <p:custDataLst>
                <p:tags r:id="rId12"/>
              </p:custDataLst>
            </p:nvPr>
          </p:nvCxnSpPr>
          <p:spPr>
            <a:xfrm>
              <a:off x="11978320" y="577701"/>
              <a:ext cx="8893" cy="1293962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  <a:prstDash val="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组合 15"/>
          <p:cNvGrpSpPr/>
          <p:nvPr>
            <p:custDataLst>
              <p:tags r:id="rId13"/>
            </p:custDataLst>
          </p:nvPr>
        </p:nvGrpSpPr>
        <p:grpSpPr>
          <a:xfrm rot="10800000">
            <a:off x="175574" y="5093380"/>
            <a:ext cx="1871985" cy="1488604"/>
            <a:chOff x="10203656" y="383059"/>
            <a:chExt cx="1871985" cy="1488604"/>
          </a:xfrm>
        </p:grpSpPr>
        <p:sp>
          <p:nvSpPr>
            <p:cNvPr id="17" name="矩形 16"/>
            <p:cNvSpPr/>
            <p:nvPr>
              <p:custDataLst>
                <p:tags r:id="rId14"/>
              </p:custDataLst>
            </p:nvPr>
          </p:nvSpPr>
          <p:spPr>
            <a:xfrm>
              <a:off x="11880999" y="383059"/>
              <a:ext cx="194642" cy="194642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/>
                </a:solidFill>
                <a:latin typeface="汉仪雅酷黑 85W" panose="00020600040101010101" pitchFamily="34" charset="-122"/>
                <a:ea typeface="汉仪雅酷黑 85W" panose="00020600040101010101" pitchFamily="34" charset="-122"/>
                <a:sym typeface="Arial" panose="020B0604020202020204" pitchFamily="34" charset="0"/>
              </a:endParaRPr>
            </a:p>
          </p:txBody>
        </p:sp>
        <p:cxnSp>
          <p:nvCxnSpPr>
            <p:cNvPr id="18" name="直接连接符 17"/>
            <p:cNvCxnSpPr>
              <a:stCxn id="17" idx="1"/>
            </p:cNvCxnSpPr>
            <p:nvPr>
              <p:custDataLst>
                <p:tags r:id="rId15"/>
              </p:custDataLst>
            </p:nvPr>
          </p:nvCxnSpPr>
          <p:spPr>
            <a:xfrm flipH="1">
              <a:off x="10203656" y="480380"/>
              <a:ext cx="1677343" cy="633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  <a:prstDash val="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直接连接符 18"/>
            <p:cNvCxnSpPr>
              <a:stCxn id="17" idx="2"/>
            </p:cNvCxnSpPr>
            <p:nvPr>
              <p:custDataLst>
                <p:tags r:id="rId16"/>
              </p:custDataLst>
            </p:nvPr>
          </p:nvCxnSpPr>
          <p:spPr>
            <a:xfrm>
              <a:off x="11978320" y="577701"/>
              <a:ext cx="8893" cy="1293962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  <a:prstDash val="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矩形 7"/>
          <p:cNvSpPr/>
          <p:nvPr>
            <p:custDataLst>
              <p:tags r:id="rId17"/>
            </p:custDataLst>
          </p:nvPr>
        </p:nvSpPr>
        <p:spPr>
          <a:xfrm>
            <a:off x="1447677" y="2498494"/>
            <a:ext cx="9343629" cy="2845511"/>
          </a:xfrm>
          <a:prstGeom prst="rect">
            <a:avLst/>
          </a:prstGeom>
        </p:spPr>
        <p:txBody>
          <a:bodyPr lIns="91440" tIns="45720" rIns="91440" bIns="45720" anchor="t" anchorCtr="0">
            <a:norm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8300" indent="-368300" fontAlgn="ctr">
              <a:lnSpc>
                <a:spcPct val="120000"/>
              </a:lnSpc>
              <a:spcAft>
                <a:spcPts val="800"/>
              </a:spcAft>
              <a:buClr>
                <a:schemeClr val="accent1"/>
              </a:buClr>
              <a:buSzPct val="100000"/>
              <a:buFont typeface="Wingdings" panose="05000000000000000000" pitchFamily="2" charset="2"/>
              <a:buChar char="u"/>
            </a:pPr>
            <a:r>
              <a:rPr lang="zh-CN" altLang="en-US" sz="2000" spc="110" dirty="0">
                <a:solidFill>
                  <a:schemeClr val="dk1">
                    <a:lumMod val="75000"/>
                    <a:lumOff val="25000"/>
                  </a:schemeClr>
                </a:solidFill>
                <a:ea typeface="汉仪雅酷黑 85W" panose="00020600040101010101" pitchFamily="34" charset="-122"/>
              </a:rPr>
              <a:t>研究题目：高校教师教学方法运用现状及其影响因素调查</a:t>
            </a:r>
            <a:endParaRPr lang="zh-CN" altLang="en-US" sz="2000" spc="110" dirty="0">
              <a:solidFill>
                <a:schemeClr val="dk1">
                  <a:lumMod val="75000"/>
                  <a:lumOff val="25000"/>
                </a:schemeClr>
              </a:solidFill>
              <a:ea typeface="汉仪雅酷黑 85W" panose="00020600040101010101" pitchFamily="34" charset="-122"/>
            </a:endParaRPr>
          </a:p>
          <a:p>
            <a:pPr marL="368300" indent="-368300" fontAlgn="ctr">
              <a:lnSpc>
                <a:spcPct val="120000"/>
              </a:lnSpc>
              <a:spcAft>
                <a:spcPts val="800"/>
              </a:spcAft>
              <a:buClr>
                <a:schemeClr val="accent1"/>
              </a:buClr>
              <a:buSzPct val="100000"/>
              <a:buFont typeface="Wingdings" panose="05000000000000000000" pitchFamily="2" charset="2"/>
              <a:buChar char="p"/>
            </a:pPr>
            <a:r>
              <a:rPr lang="zh-CN" altLang="en-US" sz="2000" spc="110" dirty="0">
                <a:solidFill>
                  <a:schemeClr val="dk1">
                    <a:lumMod val="75000"/>
                    <a:lumOff val="25000"/>
                  </a:schemeClr>
                </a:solidFill>
                <a:ea typeface="汉仪雅酷黑 85W" panose="00020600040101010101" pitchFamily="34" charset="-122"/>
              </a:rPr>
              <a:t>核心问题：不同职称、不同学科类型的教师，在“教学方法创新意愿”上是否存在差异？职称和学科之间是否存在交互作用？</a:t>
            </a:r>
            <a:endParaRPr lang="zh-CN" altLang="en-US" sz="2000" spc="110" dirty="0">
              <a:solidFill>
                <a:schemeClr val="dk1">
                  <a:lumMod val="75000"/>
                  <a:lumOff val="25000"/>
                </a:schemeClr>
              </a:solidFill>
              <a:ea typeface="汉仪雅酷黑 85W" panose="00020600040101010101" pitchFamily="34" charset="-122"/>
            </a:endParaRPr>
          </a:p>
          <a:p>
            <a:pPr marL="368300" indent="-368300" fontAlgn="ctr">
              <a:lnSpc>
                <a:spcPct val="120000"/>
              </a:lnSpc>
              <a:spcAft>
                <a:spcPts val="800"/>
              </a:spcAft>
              <a:buClr>
                <a:schemeClr val="accent1"/>
              </a:buClr>
              <a:buSzPct val="100000"/>
              <a:buFont typeface="Wingdings" panose="05000000000000000000" pitchFamily="2" charset="2"/>
              <a:buChar char="ü"/>
            </a:pPr>
            <a:r>
              <a:rPr lang="zh-CN" altLang="en-US" sz="2000" spc="110" dirty="0">
                <a:solidFill>
                  <a:schemeClr val="dk1">
                    <a:lumMod val="75000"/>
                    <a:lumOff val="25000"/>
                  </a:schemeClr>
                </a:solidFill>
                <a:ea typeface="汉仪雅酷黑 85W" panose="00020600040101010101" pitchFamily="34" charset="-122"/>
              </a:rPr>
              <a:t>研究设计：问卷调查，测量教师的创新意愿得分（1-7分李克特量表）。</a:t>
            </a:r>
            <a:endParaRPr lang="zh-CN" altLang="en-US" sz="2000" spc="110" dirty="0">
              <a:solidFill>
                <a:schemeClr val="dk1">
                  <a:lumMod val="75000"/>
                  <a:lumOff val="25000"/>
                </a:schemeClr>
              </a:solidFill>
              <a:ea typeface="汉仪雅酷黑 85W" panose="00020600040101010101" pitchFamily="34" charset="-122"/>
            </a:endParaRPr>
          </a:p>
        </p:txBody>
      </p:sp>
      <p:cxnSp>
        <p:nvCxnSpPr>
          <p:cNvPr id="21" name="直接连接符 20"/>
          <p:cNvCxnSpPr/>
          <p:nvPr>
            <p:custDataLst>
              <p:tags r:id="rId18"/>
            </p:custDataLst>
          </p:nvPr>
        </p:nvCxnSpPr>
        <p:spPr>
          <a:xfrm>
            <a:off x="5742382" y="2710262"/>
            <a:ext cx="707235" cy="0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文本框 10"/>
          <p:cNvSpPr txBox="1"/>
          <p:nvPr>
            <p:custDataLst>
              <p:tags r:id="rId19"/>
            </p:custDataLst>
          </p:nvPr>
        </p:nvSpPr>
        <p:spPr>
          <a:xfrm>
            <a:off x="1568413" y="1064904"/>
            <a:ext cx="9296474" cy="914407"/>
          </a:xfrm>
          <a:prstGeom prst="rect">
            <a:avLst/>
          </a:prstGeom>
          <a:noFill/>
        </p:spPr>
        <p:txBody>
          <a:bodyPr wrap="square" lIns="91440" tIns="45720" rIns="91440" bIns="45720" rtlCol="0" anchor="b" anchorCtr="0">
            <a:normAutofit fontScale="77500" lnSpcReduction="10000"/>
          </a:bodyPr>
          <a:lstStyle>
            <a:defPPr>
              <a:defRPr lang="zh-CN"/>
            </a:defPPr>
            <a:lvl1pPr algn="ctr">
              <a:defRPr sz="3600" b="1" spc="3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algn="ctr">
              <a:spcAft>
                <a:spcPts val="0"/>
              </a:spcAft>
              <a:buClrTx/>
              <a:buSzTx/>
              <a:buFontTx/>
            </a:pPr>
            <a:r>
              <a:rPr lang="zh-CN" altLang="en-US" dirty="0">
                <a:solidFill>
                  <a:schemeClr val="accent1">
                    <a:lumMod val="75000"/>
                  </a:schemeClr>
                </a:solidFill>
                <a:latin typeface="汉仪雅酷黑 85W" panose="00020600040101010101" pitchFamily="34" charset="-122"/>
                <a:ea typeface="汉仪雅酷黑 85W" panose="00020600040101010101" pitchFamily="34" charset="-122"/>
                <a:sym typeface="+mn-ea"/>
              </a:rPr>
              <a:t>案例二：多因素影响分析——单因素与多因素方差分析(ANOVA)</a:t>
            </a:r>
            <a:endParaRPr lang="zh-CN" altLang="en-US" dirty="0">
              <a:solidFill>
                <a:schemeClr val="accent1">
                  <a:lumMod val="75000"/>
                </a:schemeClr>
              </a:solidFill>
              <a:latin typeface="汉仪雅酷黑 85W" panose="00020600040101010101" pitchFamily="34" charset="-122"/>
              <a:ea typeface="汉仪雅酷黑 85W" panose="00020600040101010101" pitchFamily="34" charset="-122"/>
              <a:sym typeface="Arial" panose="020B0604020202020204" pitchFamily="34" charset="0"/>
            </a:endParaRPr>
          </a:p>
        </p:txBody>
      </p:sp>
    </p:spTree>
    <p:custDataLst>
      <p:tags r:id="rId20"/>
    </p:custData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3" name="矩形 12"/>
          <p:cNvSpPr/>
          <p:nvPr>
            <p:custDataLst>
              <p:tags r:id="rId1"/>
            </p:custDataLst>
          </p:nvPr>
        </p:nvSpPr>
        <p:spPr>
          <a:xfrm>
            <a:off x="0" y="0"/>
            <a:ext cx="12192000" cy="905256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p>
            <a:pPr lvl="0" algn="ctr"/>
            <a:endParaRPr lang="en-US" altLang="zh-CN">
              <a:solidFill>
                <a:schemeClr val="lt1"/>
              </a:solidFill>
              <a:latin typeface="汉仪雅酷黑 85W" panose="00020600040101010101" pitchFamily="34" charset="-122"/>
              <a:ea typeface="汉仪雅酷黑 85W" panose="00020600040101010101" pitchFamily="34" charset="-122"/>
              <a:sym typeface="+mn-ea"/>
            </a:endParaRPr>
          </a:p>
        </p:txBody>
      </p:sp>
      <p:pic>
        <p:nvPicPr>
          <p:cNvPr id="14" name="图片 13" descr="C:\Users\Administrator\Desktop\立体风ppt-13.png立体风ppt-13"/>
          <p:cNvPicPr/>
          <p:nvPr userDrawn="1">
            <p:custDataLst>
              <p:tags r:id="rId2"/>
            </p:custDataLst>
          </p:nvPr>
        </p:nvPicPr>
        <p:blipFill>
          <a:blip r:embed="rId3"/>
          <a:srcRect/>
          <a:stretch>
            <a:fillRect/>
          </a:stretch>
        </p:blipFill>
        <p:spPr>
          <a:xfrm flipV="1">
            <a:off x="10325100" y="4979748"/>
            <a:ext cx="1868158" cy="1869251"/>
          </a:xfrm>
          <a:prstGeom prst="rect">
            <a:avLst/>
          </a:prstGeom>
        </p:spPr>
      </p:pic>
      <p:sp>
        <p:nvSpPr>
          <p:cNvPr id="8" name="文本框 7"/>
          <p:cNvSpPr txBox="1"/>
          <p:nvPr>
            <p:custDataLst>
              <p:tags r:id="rId4"/>
            </p:custDataLst>
          </p:nvPr>
        </p:nvSpPr>
        <p:spPr>
          <a:xfrm>
            <a:off x="457155" y="152400"/>
            <a:ext cx="11277689" cy="609600"/>
          </a:xfrm>
          <a:prstGeom prst="rect">
            <a:avLst/>
          </a:prstGeom>
          <a:noFill/>
        </p:spPr>
        <p:txBody>
          <a:bodyPr wrap="square" lIns="63500" tIns="25400" rIns="63500" bIns="25400" rtlCol="0" anchor="ctr" anchorCtr="0">
            <a:normAutofit/>
          </a:bodyPr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</a:pPr>
            <a:r>
              <a:rPr lang="zh-CN" altLang="en-US" sz="3400" b="1" spc="180">
                <a:solidFill>
                  <a:schemeClr val="lt1"/>
                </a:solidFill>
                <a:uFillTx/>
                <a:latin typeface="汉仪雅酷黑 85W" panose="00020600040101010101" pitchFamily="34" charset="-122"/>
                <a:ea typeface="汉仪雅酷黑 85W" panose="00020600040101010101" pitchFamily="34" charset="-122"/>
              </a:rPr>
              <a:t>双因素方差分析主操作</a:t>
            </a:r>
            <a:endParaRPr lang="zh-CN" altLang="en-US" sz="3400" b="1" spc="180">
              <a:solidFill>
                <a:schemeClr val="lt1"/>
              </a:solidFill>
              <a:uFillTx/>
              <a:latin typeface="汉仪雅酷黑 85W" panose="00020600040101010101" pitchFamily="34" charset="-122"/>
              <a:ea typeface="汉仪雅酷黑 85W" panose="00020600040101010101" pitchFamily="34" charset="-122"/>
            </a:endParaRPr>
          </a:p>
        </p:txBody>
      </p:sp>
      <p:pic>
        <p:nvPicPr>
          <p:cNvPr id="11" name="图片 10"/>
          <p:cNvPicPr>
            <a:picLocks noChangeAspect="1"/>
          </p:cNvPicPr>
          <p:nvPr>
            <p:custDataLst>
              <p:tags r:id="rId5"/>
            </p:custDataLst>
          </p:nvPr>
        </p:nvPicPr>
        <p:blipFill rotWithShape="1">
          <a:blip r:embed="rId6"/>
          <a:srcRect/>
          <a:stretch>
            <a:fillRect/>
          </a:stretch>
        </p:blipFill>
        <p:spPr>
          <a:xfrm>
            <a:off x="609603" y="1813902"/>
            <a:ext cx="4362475" cy="4144645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7200" h="7440">
                <a:moveTo>
                  <a:pt x="0" y="0"/>
                </a:moveTo>
                <a:lnTo>
                  <a:pt x="7200" y="0"/>
                </a:lnTo>
                <a:lnTo>
                  <a:pt x="7200" y="7440"/>
                </a:lnTo>
                <a:lnTo>
                  <a:pt x="0" y="7440"/>
                </a:lnTo>
                <a:lnTo>
                  <a:pt x="0" y="0"/>
                </a:lnTo>
                <a:close/>
              </a:path>
            </a:pathLst>
          </a:custGeom>
          <a:effectLst>
            <a:outerShdw blurRad="457200" dist="50800" dir="2700000" algn="tl" rotWithShape="0">
              <a:srgbClr val="000000">
                <a:alpha val="20000"/>
              </a:srgbClr>
            </a:outerShdw>
          </a:effectLst>
        </p:spPr>
      </p:pic>
      <p:sp>
        <p:nvSpPr>
          <p:cNvPr id="12" name="Title 6"/>
          <p:cNvSpPr txBox="1"/>
          <p:nvPr>
            <p:custDataLst>
              <p:tags r:id="rId7"/>
            </p:custDataLst>
          </p:nvPr>
        </p:nvSpPr>
        <p:spPr>
          <a:xfrm>
            <a:off x="5429248" y="1514736"/>
            <a:ext cx="6153150" cy="4733773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63500" tIns="25400" rIns="63500" bIns="25400" anchor="ctr" anchorCtr="0">
            <a:norm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406400" lvl="0" indent="-406400" algn="l" fontAlgn="ctr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Wingdings" panose="05000000000000000000" charset="0"/>
              <a:buChar char="l"/>
            </a:pPr>
            <a:r>
              <a:rPr lang="zh-CN" altLang="en-US" sz="2400" spc="160">
                <a:ln w="3175">
                  <a:noFill/>
                  <a:prstDash val="dash"/>
                </a:ln>
                <a:solidFill>
                  <a:schemeClr val="lt1"/>
                </a:solidFill>
                <a:uFillTx/>
                <a:latin typeface="汉仪雅酷黑 85W" panose="00020600040101010101" pitchFamily="34" charset="-122"/>
                <a:ea typeface="汉仪雅酷黑 85W" panose="00020600040101010101" pitchFamily="34" charset="-122"/>
                <a:cs typeface="汉仪雅酷黑 85W" panose="00020600040101010101" pitchFamily="34" charset="-122"/>
              </a:rPr>
              <a:t>路径：分析(Analyze) -&gt; 一般线性模型(General Linear Model) -&gt; 单变量(Univariate)。</a:t>
            </a:r>
            <a:endParaRPr lang="zh-CN" altLang="en-US" sz="2400" spc="160">
              <a:ln w="3175">
                <a:noFill/>
                <a:prstDash val="dash"/>
              </a:ln>
              <a:solidFill>
                <a:schemeClr val="lt1"/>
              </a:solidFill>
              <a:uFillTx/>
              <a:latin typeface="汉仪雅酷黑 85W" panose="00020600040101010101" pitchFamily="34" charset="-122"/>
              <a:ea typeface="汉仪雅酷黑 85W" panose="00020600040101010101" pitchFamily="34" charset="-122"/>
              <a:cs typeface="汉仪雅酷黑 85W" panose="00020600040101010101" pitchFamily="34" charset="-122"/>
            </a:endParaRPr>
          </a:p>
          <a:p>
            <a:pPr marL="406400" lvl="0" indent="-406400" algn="l" fontAlgn="ctr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Wingdings" panose="05000000000000000000" charset="0"/>
              <a:buChar char="l"/>
            </a:pPr>
            <a:r>
              <a:rPr lang="zh-CN" altLang="en-US" sz="2400" spc="160">
                <a:ln w="3175">
                  <a:noFill/>
                  <a:prstDash val="dash"/>
                </a:ln>
                <a:solidFill>
                  <a:schemeClr val="lt1"/>
                </a:solidFill>
                <a:uFillTx/>
                <a:latin typeface="汉仪雅酷黑 85W" panose="00020600040101010101" pitchFamily="34" charset="-122"/>
                <a:ea typeface="汉仪雅酷黑 85W" panose="00020600040101010101" pitchFamily="34" charset="-122"/>
                <a:cs typeface="汉仪雅酷黑 85W" panose="00020600040101010101" pitchFamily="34" charset="-122"/>
              </a:rPr>
              <a:t>在弹出的对话框中：</a:t>
            </a:r>
            <a:endParaRPr lang="zh-CN" altLang="en-US" sz="2400" spc="160">
              <a:ln w="3175">
                <a:noFill/>
                <a:prstDash val="dash"/>
              </a:ln>
              <a:solidFill>
                <a:schemeClr val="lt1"/>
              </a:solidFill>
              <a:uFillTx/>
              <a:latin typeface="汉仪雅酷黑 85W" panose="00020600040101010101" pitchFamily="34" charset="-122"/>
              <a:ea typeface="汉仪雅酷黑 85W" panose="00020600040101010101" pitchFamily="34" charset="-122"/>
              <a:cs typeface="汉仪雅酷黑 85W" panose="00020600040101010101" pitchFamily="34" charset="-122"/>
            </a:endParaRPr>
          </a:p>
          <a:p>
            <a:pPr marL="406400" lvl="0" indent="-406400" algn="l" fontAlgn="ctr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Wingdings" panose="05000000000000000000" charset="0"/>
              <a:buChar char="l"/>
            </a:pPr>
            <a:r>
              <a:rPr lang="zh-CN" altLang="en-US" sz="2400" spc="160">
                <a:ln w="3175">
                  <a:noFill/>
                  <a:prstDash val="dash"/>
                </a:ln>
                <a:solidFill>
                  <a:schemeClr val="lt1"/>
                </a:solidFill>
                <a:uFillTx/>
                <a:latin typeface="汉仪雅酷黑 85W" panose="00020600040101010101" pitchFamily="34" charset="-122"/>
                <a:ea typeface="汉仪雅酷黑 85W" panose="00020600040101010101" pitchFamily="34" charset="-122"/>
                <a:cs typeface="汉仪雅酷黑 85W" panose="00020600040101010101" pitchFamily="34" charset="-122"/>
              </a:rPr>
              <a:t>因变量(Dependent Variable)：选入创新意愿得分。</a:t>
            </a:r>
            <a:endParaRPr lang="zh-CN" altLang="en-US" sz="2400" spc="160">
              <a:ln w="3175">
                <a:noFill/>
                <a:prstDash val="dash"/>
              </a:ln>
              <a:solidFill>
                <a:schemeClr val="lt1"/>
              </a:solidFill>
              <a:uFillTx/>
              <a:latin typeface="汉仪雅酷黑 85W" panose="00020600040101010101" pitchFamily="34" charset="-122"/>
              <a:ea typeface="汉仪雅酷黑 85W" panose="00020600040101010101" pitchFamily="34" charset="-122"/>
              <a:cs typeface="汉仪雅酷黑 85W" panose="00020600040101010101" pitchFamily="34" charset="-122"/>
            </a:endParaRPr>
          </a:p>
          <a:p>
            <a:pPr marL="406400" lvl="0" indent="-406400" algn="l" fontAlgn="ctr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Wingdings" panose="05000000000000000000" charset="0"/>
              <a:buChar char="l"/>
            </a:pPr>
            <a:r>
              <a:rPr lang="zh-CN" altLang="en-US" sz="2400" spc="160">
                <a:ln w="3175">
                  <a:noFill/>
                  <a:prstDash val="dash"/>
                </a:ln>
                <a:solidFill>
                  <a:schemeClr val="lt1"/>
                </a:solidFill>
                <a:uFillTx/>
                <a:latin typeface="汉仪雅酷黑 85W" panose="00020600040101010101" pitchFamily="34" charset="-122"/>
                <a:ea typeface="汉仪雅酷黑 85W" panose="00020600040101010101" pitchFamily="34" charset="-122"/>
                <a:cs typeface="汉仪雅酷黑 85W" panose="00020600040101010101" pitchFamily="34" charset="-122"/>
              </a:rPr>
              <a:t>固定因子(Fixed Factor(s))：选入职称和学科类型。</a:t>
            </a:r>
            <a:endParaRPr lang="zh-CN" altLang="en-US" sz="2400" spc="160">
              <a:ln w="3175">
                <a:noFill/>
                <a:prstDash val="dash"/>
              </a:ln>
              <a:solidFill>
                <a:schemeClr val="lt1"/>
              </a:solidFill>
              <a:uFillTx/>
              <a:latin typeface="汉仪雅酷黑 85W" panose="00020600040101010101" pitchFamily="34" charset="-122"/>
              <a:ea typeface="汉仪雅酷黑 85W" panose="00020600040101010101" pitchFamily="34" charset="-122"/>
              <a:cs typeface="汉仪雅酷黑 85W" panose="00020600040101010101" pitchFamily="34" charset="-122"/>
            </a:endParaRPr>
          </a:p>
        </p:txBody>
      </p:sp>
      <p:pic>
        <p:nvPicPr>
          <p:cNvPr id="7" name="图片 6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5624" y="4913207"/>
            <a:ext cx="2676376" cy="1944793"/>
          </a:xfrm>
          <a:prstGeom prst="rect">
            <a:avLst/>
          </a:prstGeom>
        </p:spPr>
      </p:pic>
    </p:spTree>
    <p:custDataLst>
      <p:tags r:id="rId10"/>
    </p:custData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矩形 18"/>
          <p:cNvSpPr/>
          <p:nvPr>
            <p:custDataLst>
              <p:tags r:id="rId1"/>
            </p:custDataLst>
          </p:nvPr>
        </p:nvSpPr>
        <p:spPr>
          <a:xfrm>
            <a:off x="0" y="1066800"/>
            <a:ext cx="12192000" cy="4724400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altLang="zh-CN">
              <a:solidFill>
                <a:schemeClr val="lt1"/>
              </a:solidFill>
              <a:latin typeface="汉仪雅酷黑 85W" panose="00020600040101010101" pitchFamily="34" charset="-122"/>
              <a:ea typeface="汉仪雅酷黑 85W" panose="00020600040101010101" pitchFamily="34" charset="-122"/>
              <a:sym typeface="+mn-ea"/>
            </a:endParaRPr>
          </a:p>
        </p:txBody>
      </p:sp>
      <p:pic>
        <p:nvPicPr>
          <p:cNvPr id="18" name="图片 17" descr="C:\Users\Administrator\Desktop\立体风ppt-13.png立体风ppt-13"/>
          <p:cNvPicPr/>
          <p:nvPr>
            <p:custDataLst>
              <p:tags r:id="rId2"/>
            </p:custDataLst>
          </p:nvPr>
        </p:nvPicPr>
        <p:blipFill>
          <a:blip r:embed="rId3"/>
          <a:srcRect/>
          <a:stretch>
            <a:fillRect/>
          </a:stretch>
        </p:blipFill>
        <p:spPr>
          <a:xfrm flipV="1">
            <a:off x="9807854" y="4462200"/>
            <a:ext cx="2385404" cy="2386800"/>
          </a:xfrm>
          <a:prstGeom prst="rect">
            <a:avLst/>
          </a:prstGeom>
        </p:spPr>
      </p:pic>
      <p:pic>
        <p:nvPicPr>
          <p:cNvPr id="17" name="图片 16" descr="C:\Users\Administrator\Desktop\立体风ppt-12.png立体风ppt-12"/>
          <p:cNvPicPr/>
          <p:nvPr userDrawn="1">
            <p:custDataLst>
              <p:tags r:id="rId4"/>
            </p:custDataLst>
          </p:nvPr>
        </p:nvPicPr>
        <p:blipFill>
          <a:blip r:embed="rId5"/>
          <a:srcRect/>
          <a:stretch>
            <a:fillRect/>
          </a:stretch>
        </p:blipFill>
        <p:spPr>
          <a:xfrm>
            <a:off x="-158" y="0"/>
            <a:ext cx="3013494" cy="3131819"/>
          </a:xfrm>
          <a:prstGeom prst="rect">
            <a:avLst/>
          </a:prstGeom>
        </p:spPr>
      </p:pic>
      <p:sp>
        <p:nvSpPr>
          <p:cNvPr id="16" name="Title 6"/>
          <p:cNvSpPr txBox="1"/>
          <p:nvPr>
            <p:custDataLst>
              <p:tags r:id="rId6"/>
            </p:custDataLst>
          </p:nvPr>
        </p:nvSpPr>
        <p:spPr>
          <a:xfrm>
            <a:off x="1688465" y="1341120"/>
            <a:ext cx="8776335" cy="4047490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63500" tIns="25400" rIns="63500" bIns="25400" anchor="ctr" anchorCtr="0">
            <a:no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381000" lvl="0" indent="-381000" algn="l" fontAlgn="ctr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Wingdings" panose="05000000000000000000" charset="0"/>
              <a:buChar char="l"/>
            </a:pPr>
            <a:r>
              <a:rPr lang="zh-CN" altLang="en-US" sz="2400" spc="140" dirty="0">
                <a:ln w="3175">
                  <a:noFill/>
                  <a:prstDash val="dash"/>
                </a:ln>
                <a:solidFill>
                  <a:schemeClr val="lt1"/>
                </a:solidFill>
                <a:uFillTx/>
                <a:latin typeface="汉仪雅酷黑 85W" panose="00020600040101010101" pitchFamily="34" charset="-122"/>
                <a:ea typeface="汉仪雅酷黑 85W" panose="00020600040101010101" pitchFamily="34" charset="-122"/>
                <a:cs typeface="汉仪雅酷黑 85W" panose="00020600040101010101" pitchFamily="34" charset="-122"/>
              </a:rPr>
              <a:t>多因素方差分析的科学性与好处</a:t>
            </a:r>
            <a:endParaRPr lang="zh-CN" altLang="en-US" sz="2400" spc="140" dirty="0">
              <a:ln w="3175">
                <a:noFill/>
                <a:prstDash val="dash"/>
              </a:ln>
              <a:solidFill>
                <a:schemeClr val="lt1"/>
              </a:solidFill>
              <a:uFillTx/>
              <a:latin typeface="汉仪雅酷黑 85W" panose="00020600040101010101" pitchFamily="34" charset="-122"/>
              <a:ea typeface="汉仪雅酷黑 85W" panose="00020600040101010101" pitchFamily="34" charset="-122"/>
              <a:cs typeface="汉仪雅酷黑 85W" panose="00020600040101010101" pitchFamily="34" charset="-122"/>
            </a:endParaRPr>
          </a:p>
          <a:p>
            <a:pPr marL="381000" lvl="0" indent="-381000" algn="l" fontAlgn="ctr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Wingdings" panose="05000000000000000000" charset="0"/>
              <a:buChar char="l"/>
            </a:pPr>
            <a:endParaRPr lang="zh-CN" altLang="en-US" sz="2400" spc="140" dirty="0">
              <a:ln w="3175">
                <a:noFill/>
                <a:prstDash val="dash"/>
              </a:ln>
              <a:solidFill>
                <a:schemeClr val="lt1"/>
              </a:solidFill>
              <a:uFillTx/>
              <a:latin typeface="汉仪雅酷黑 85W" panose="00020600040101010101" pitchFamily="34" charset="-122"/>
              <a:ea typeface="汉仪雅酷黑 85W" panose="00020600040101010101" pitchFamily="34" charset="-122"/>
              <a:cs typeface="汉仪雅酷黑 85W" panose="00020600040101010101" pitchFamily="34" charset="-122"/>
            </a:endParaRPr>
          </a:p>
          <a:p>
            <a:pPr marL="381000" lvl="0" indent="-381000" algn="l" fontAlgn="ctr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Wingdings" panose="05000000000000000000" charset="0"/>
              <a:buChar char="l"/>
            </a:pPr>
            <a:r>
              <a:rPr lang="zh-CN" altLang="en-US" sz="2400" spc="140" dirty="0">
                <a:ln w="3175">
                  <a:noFill/>
                  <a:prstDash val="dash"/>
                </a:ln>
                <a:solidFill>
                  <a:schemeClr val="lt1"/>
                </a:solidFill>
                <a:uFillTx/>
                <a:latin typeface="汉仪雅酷黑 85W" panose="00020600040101010101" pitchFamily="34" charset="-122"/>
                <a:ea typeface="汉仪雅酷黑 85W" panose="00020600040101010101" pitchFamily="34" charset="-122"/>
                <a:cs typeface="汉仪雅酷黑 85W" panose="00020600040101010101" pitchFamily="34" charset="-122"/>
              </a:rPr>
              <a:t>可以获得更深入、更精确、更丰富的信息。</a:t>
            </a:r>
            <a:endParaRPr lang="zh-CN" altLang="en-US" sz="2400" spc="140" dirty="0">
              <a:ln w="3175">
                <a:noFill/>
                <a:prstDash val="dash"/>
              </a:ln>
              <a:solidFill>
                <a:schemeClr val="lt1"/>
              </a:solidFill>
              <a:uFillTx/>
              <a:latin typeface="汉仪雅酷黑 85W" panose="00020600040101010101" pitchFamily="34" charset="-122"/>
              <a:ea typeface="汉仪雅酷黑 85W" panose="00020600040101010101" pitchFamily="34" charset="-122"/>
              <a:cs typeface="汉仪雅酷黑 85W" panose="00020600040101010101" pitchFamily="34" charset="-122"/>
            </a:endParaRPr>
          </a:p>
          <a:p>
            <a:pPr marL="736600" lvl="1" indent="-355600" algn="l" fontAlgn="ctr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Arial" panose="020B0604020202020204" pitchFamily="34" charset="0"/>
              <a:buChar char="○"/>
            </a:pPr>
            <a:r>
              <a:rPr lang="zh-CN" altLang="en-US" sz="2400" spc="120" dirty="0">
                <a:ln w="3175">
                  <a:noFill/>
                  <a:prstDash val="dash"/>
                </a:ln>
                <a:solidFill>
                  <a:schemeClr val="lt1"/>
                </a:solidFill>
                <a:uFillTx/>
                <a:latin typeface="汉仪雅酷黑 85W" panose="00020600040101010101" pitchFamily="34" charset="-122"/>
                <a:ea typeface="汉仪雅酷黑 85W" panose="00020600040101010101" pitchFamily="34" charset="-122"/>
                <a:cs typeface="汉仪雅酷黑 85W" panose="00020600040101010101" pitchFamily="34" charset="-122"/>
              </a:rPr>
              <a:t>好处</a:t>
            </a:r>
            <a:r>
              <a:rPr lang="en-US" altLang="zh-CN" sz="2400" spc="120" dirty="0">
                <a:ln w="3175">
                  <a:noFill/>
                  <a:prstDash val="dash"/>
                </a:ln>
                <a:solidFill>
                  <a:schemeClr val="lt1"/>
                </a:solidFill>
                <a:uFillTx/>
                <a:latin typeface="汉仪雅酷黑 85W" panose="00020600040101010101" pitchFamily="34" charset="-122"/>
                <a:ea typeface="汉仪雅酷黑 85W" panose="00020600040101010101" pitchFamily="34" charset="-122"/>
                <a:cs typeface="汉仪雅酷黑 85W" panose="00020600040101010101" pitchFamily="34" charset="-122"/>
              </a:rPr>
              <a:t>1</a:t>
            </a:r>
            <a:r>
              <a:rPr lang="zh-CN" altLang="en-US" sz="2400" spc="120" dirty="0">
                <a:ln w="3175">
                  <a:noFill/>
                  <a:prstDash val="dash"/>
                </a:ln>
                <a:solidFill>
                  <a:schemeClr val="lt1"/>
                </a:solidFill>
                <a:uFillTx/>
                <a:latin typeface="汉仪雅酷黑 85W" panose="00020600040101010101" pitchFamily="34" charset="-122"/>
                <a:ea typeface="汉仪雅酷黑 85W" panose="00020600040101010101" pitchFamily="34" charset="-122"/>
                <a:cs typeface="汉仪雅酷黑 85W" panose="00020600040101010101" pitchFamily="34" charset="-122"/>
              </a:rPr>
              <a:t>：分析</a:t>
            </a:r>
            <a:r>
              <a:rPr lang="en-US" altLang="zh-CN" sz="2400" spc="120" dirty="0">
                <a:ln w="3175">
                  <a:noFill/>
                  <a:prstDash val="dash"/>
                </a:ln>
                <a:solidFill>
                  <a:schemeClr val="lt1"/>
                </a:solidFill>
                <a:uFillTx/>
                <a:latin typeface="汉仪雅酷黑 85W" panose="00020600040101010101" pitchFamily="34" charset="-122"/>
                <a:ea typeface="汉仪雅酷黑 85W" panose="00020600040101010101" pitchFamily="34" charset="-122"/>
                <a:cs typeface="汉仪雅酷黑 85W" panose="00020600040101010101" pitchFamily="34" charset="-122"/>
              </a:rPr>
              <a:t>“</a:t>
            </a:r>
            <a:r>
              <a:rPr lang="zh-CN" altLang="en-US" sz="2400" spc="120" dirty="0">
                <a:ln w="3175">
                  <a:noFill/>
                  <a:prstDash val="dash"/>
                </a:ln>
                <a:solidFill>
                  <a:schemeClr val="lt1"/>
                </a:solidFill>
                <a:uFillTx/>
                <a:latin typeface="汉仪雅酷黑 85W" panose="00020600040101010101" pitchFamily="34" charset="-122"/>
                <a:ea typeface="汉仪雅酷黑 85W" panose="00020600040101010101" pitchFamily="34" charset="-122"/>
                <a:cs typeface="汉仪雅酷黑 85W" panose="00020600040101010101" pitchFamily="34" charset="-122"/>
              </a:rPr>
              <a:t>主效应</a:t>
            </a:r>
            <a:r>
              <a:rPr lang="en-US" altLang="zh-CN" sz="2400" spc="120" dirty="0">
                <a:ln w="3175">
                  <a:noFill/>
                  <a:prstDash val="dash"/>
                </a:ln>
                <a:solidFill>
                  <a:schemeClr val="lt1"/>
                </a:solidFill>
                <a:uFillTx/>
                <a:latin typeface="汉仪雅酷黑 85W" panose="00020600040101010101" pitchFamily="34" charset="-122"/>
                <a:ea typeface="汉仪雅酷黑 85W" panose="00020600040101010101" pitchFamily="34" charset="-122"/>
                <a:cs typeface="汉仪雅酷黑 85W" panose="00020600040101010101" pitchFamily="34" charset="-122"/>
              </a:rPr>
              <a:t>”——</a:t>
            </a:r>
            <a:r>
              <a:rPr lang="zh-CN" altLang="en-US" sz="2400" spc="120" dirty="0">
                <a:ln w="3175">
                  <a:noFill/>
                  <a:prstDash val="dash"/>
                </a:ln>
                <a:solidFill>
                  <a:schemeClr val="lt1"/>
                </a:solidFill>
                <a:uFillTx/>
                <a:latin typeface="汉仪雅酷黑 85W" panose="00020600040101010101" pitchFamily="34" charset="-122"/>
                <a:ea typeface="汉仪雅酷黑 85W" panose="00020600040101010101" pitchFamily="34" charset="-122"/>
                <a:cs typeface="汉仪雅酷黑 85W" panose="00020600040101010101" pitchFamily="34" charset="-122"/>
              </a:rPr>
              <a:t>控制其他因素后的净影响</a:t>
            </a:r>
            <a:endParaRPr lang="zh-CN" altLang="en-US" sz="2400" spc="120" dirty="0">
              <a:ln w="3175">
                <a:noFill/>
                <a:prstDash val="dash"/>
              </a:ln>
              <a:solidFill>
                <a:schemeClr val="lt1"/>
              </a:solidFill>
              <a:uFillTx/>
              <a:latin typeface="汉仪雅酷黑 85W" panose="00020600040101010101" pitchFamily="34" charset="-122"/>
              <a:ea typeface="汉仪雅酷黑 85W" panose="00020600040101010101" pitchFamily="34" charset="-122"/>
              <a:cs typeface="汉仪雅酷黑 85W" panose="00020600040101010101" pitchFamily="34" charset="-122"/>
            </a:endParaRPr>
          </a:p>
          <a:p>
            <a:pPr marL="736600" lvl="1" indent="-355600" algn="l" fontAlgn="ctr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Arial" panose="020B0604020202020204" pitchFamily="34" charset="0"/>
              <a:buChar char="○"/>
            </a:pPr>
            <a:r>
              <a:rPr lang="zh-CN" altLang="en-US" sz="2400" spc="120" dirty="0">
                <a:ln w="3175">
                  <a:noFill/>
                  <a:prstDash val="dash"/>
                </a:ln>
                <a:solidFill>
                  <a:schemeClr val="lt1"/>
                </a:solidFill>
                <a:uFillTx/>
                <a:latin typeface="汉仪雅酷黑 85W" panose="00020600040101010101" pitchFamily="34" charset="-122"/>
                <a:ea typeface="汉仪雅酷黑 85W" panose="00020600040101010101" pitchFamily="34" charset="-122"/>
                <a:cs typeface="汉仪雅酷黑 85W" panose="00020600040101010101" pitchFamily="34" charset="-122"/>
              </a:rPr>
              <a:t>好处2：分析</a:t>
            </a:r>
            <a:r>
              <a:rPr lang="en-US" altLang="zh-CN" sz="2400" spc="120" dirty="0">
                <a:ln w="3175">
                  <a:noFill/>
                  <a:prstDash val="dash"/>
                </a:ln>
                <a:solidFill>
                  <a:schemeClr val="lt1"/>
                </a:solidFill>
                <a:uFillTx/>
                <a:latin typeface="汉仪雅酷黑 85W" panose="00020600040101010101" pitchFamily="34" charset="-122"/>
                <a:ea typeface="汉仪雅酷黑 85W" panose="00020600040101010101" pitchFamily="34" charset="-122"/>
                <a:cs typeface="汉仪雅酷黑 85W" panose="00020600040101010101" pitchFamily="34" charset="-122"/>
              </a:rPr>
              <a:t>“</a:t>
            </a:r>
            <a:r>
              <a:rPr lang="zh-CN" altLang="en-US" sz="2400" spc="120" dirty="0">
                <a:ln w="3175">
                  <a:noFill/>
                  <a:prstDash val="dash"/>
                </a:ln>
                <a:solidFill>
                  <a:schemeClr val="lt1"/>
                </a:solidFill>
                <a:uFillTx/>
                <a:latin typeface="汉仪雅酷黑 85W" panose="00020600040101010101" pitchFamily="34" charset="-122"/>
                <a:ea typeface="汉仪雅酷黑 85W" panose="00020600040101010101" pitchFamily="34" charset="-122"/>
                <a:cs typeface="汉仪雅酷黑 85W" panose="00020600040101010101" pitchFamily="34" charset="-122"/>
              </a:rPr>
              <a:t>交互效应</a:t>
            </a:r>
            <a:r>
              <a:rPr lang="en-US" altLang="zh-CN" sz="2400" spc="120" dirty="0">
                <a:ln w="3175">
                  <a:noFill/>
                  <a:prstDash val="dash"/>
                </a:ln>
                <a:solidFill>
                  <a:schemeClr val="lt1"/>
                </a:solidFill>
                <a:uFillTx/>
                <a:latin typeface="汉仪雅酷黑 85W" panose="00020600040101010101" pitchFamily="34" charset="-122"/>
                <a:ea typeface="汉仪雅酷黑 85W" panose="00020600040101010101" pitchFamily="34" charset="-122"/>
                <a:cs typeface="汉仪雅酷黑 85W" panose="00020600040101010101" pitchFamily="34" charset="-122"/>
              </a:rPr>
              <a:t>”——</a:t>
            </a:r>
            <a:r>
              <a:rPr lang="zh-CN" altLang="en-US" sz="2400" spc="120" dirty="0">
                <a:ln w="3175">
                  <a:noFill/>
                  <a:prstDash val="dash"/>
                </a:ln>
                <a:solidFill>
                  <a:schemeClr val="lt1"/>
                </a:solidFill>
                <a:uFillTx/>
                <a:latin typeface="汉仪雅酷黑 85W" panose="00020600040101010101" pitchFamily="34" charset="-122"/>
                <a:ea typeface="汉仪雅酷黑 85W" panose="00020600040101010101" pitchFamily="34" charset="-122"/>
                <a:cs typeface="汉仪雅酷黑 85W" panose="00020600040101010101" pitchFamily="34" charset="-122"/>
              </a:rPr>
              <a:t>揭示更复杂的现实</a:t>
            </a:r>
            <a:endParaRPr lang="zh-CN" altLang="en-US" sz="2400" spc="120" dirty="0">
              <a:ln w="3175">
                <a:noFill/>
                <a:prstDash val="dash"/>
              </a:ln>
              <a:solidFill>
                <a:schemeClr val="lt1"/>
              </a:solidFill>
              <a:uFillTx/>
              <a:latin typeface="汉仪雅酷黑 85W" panose="00020600040101010101" pitchFamily="34" charset="-122"/>
              <a:ea typeface="汉仪雅酷黑 85W" panose="00020600040101010101" pitchFamily="34" charset="-122"/>
              <a:cs typeface="汉仪雅酷黑 85W" panose="00020600040101010101" pitchFamily="34" charset="-122"/>
            </a:endParaRPr>
          </a:p>
          <a:p>
            <a:pPr marL="736600" lvl="1" indent="-355600" algn="l" fontAlgn="ctr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Arial" panose="020B0604020202020204" pitchFamily="34" charset="0"/>
              <a:buChar char="○"/>
            </a:pPr>
            <a:r>
              <a:rPr lang="zh-CN" altLang="en-US" sz="2400" spc="120" dirty="0">
                <a:ln w="3175">
                  <a:noFill/>
                  <a:prstDash val="dash"/>
                </a:ln>
                <a:solidFill>
                  <a:schemeClr val="lt1"/>
                </a:solidFill>
                <a:uFillTx/>
                <a:latin typeface="汉仪雅酷黑 85W" panose="00020600040101010101" pitchFamily="34" charset="-122"/>
                <a:ea typeface="汉仪雅酷黑 85W" panose="00020600040101010101" pitchFamily="34" charset="-122"/>
                <a:cs typeface="汉仪雅酷黑 85W" panose="00020600040101010101" pitchFamily="34" charset="-122"/>
              </a:rPr>
              <a:t>好处</a:t>
            </a:r>
            <a:r>
              <a:rPr lang="en-US" altLang="zh-CN" sz="2400" spc="120" dirty="0">
                <a:ln w="3175">
                  <a:noFill/>
                  <a:prstDash val="dash"/>
                </a:ln>
                <a:solidFill>
                  <a:schemeClr val="lt1"/>
                </a:solidFill>
                <a:uFillTx/>
                <a:latin typeface="汉仪雅酷黑 85W" panose="00020600040101010101" pitchFamily="34" charset="-122"/>
                <a:ea typeface="汉仪雅酷黑 85W" panose="00020600040101010101" pitchFamily="34" charset="-122"/>
                <a:cs typeface="汉仪雅酷黑 85W" panose="00020600040101010101" pitchFamily="34" charset="-122"/>
              </a:rPr>
              <a:t>3</a:t>
            </a:r>
            <a:r>
              <a:rPr lang="zh-CN" altLang="en-US" sz="2400" spc="120" dirty="0">
                <a:ln w="3175">
                  <a:noFill/>
                  <a:prstDash val="dash"/>
                </a:ln>
                <a:solidFill>
                  <a:schemeClr val="lt1"/>
                </a:solidFill>
                <a:uFillTx/>
                <a:latin typeface="汉仪雅酷黑 85W" panose="00020600040101010101" pitchFamily="34" charset="-122"/>
                <a:ea typeface="汉仪雅酷黑 85W" panose="00020600040101010101" pitchFamily="34" charset="-122"/>
                <a:cs typeface="汉仪雅酷黑 85W" panose="00020600040101010101" pitchFamily="34" charset="-122"/>
              </a:rPr>
              <a:t>：提高统计效率与精度</a:t>
            </a:r>
            <a:endParaRPr lang="zh-CN" altLang="en-US" sz="2400" spc="120" dirty="0">
              <a:ln w="3175">
                <a:noFill/>
                <a:prstDash val="dash"/>
              </a:ln>
              <a:solidFill>
                <a:schemeClr val="lt1"/>
              </a:solidFill>
              <a:uFillTx/>
              <a:latin typeface="汉仪雅酷黑 85W" panose="00020600040101010101" pitchFamily="34" charset="-122"/>
              <a:ea typeface="汉仪雅酷黑 85W" panose="00020600040101010101" pitchFamily="34" charset="-122"/>
              <a:cs typeface="汉仪雅酷黑 85W" panose="00020600040101010101" pitchFamily="34" charset="-122"/>
            </a:endParaRPr>
          </a:p>
        </p:txBody>
      </p:sp>
    </p:spTree>
    <p:custDataLst>
      <p:tags r:id="rId7"/>
    </p:custData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图片 21" descr="C:\Users\Administrator\Desktop\立体风ppt-12.png立体风ppt-12"/>
          <p:cNvPicPr/>
          <p:nvPr>
            <p:custDataLst>
              <p:tags r:id="rId1"/>
            </p:custDataLst>
          </p:nvPr>
        </p:nvPicPr>
        <p:blipFill>
          <a:blip r:embed="rId2"/>
          <a:srcRect/>
          <a:stretch>
            <a:fillRect/>
          </a:stretch>
        </p:blipFill>
        <p:spPr>
          <a:xfrm>
            <a:off x="-158" y="1"/>
            <a:ext cx="1275786" cy="1325880"/>
          </a:xfrm>
          <a:prstGeom prst="rect">
            <a:avLst/>
          </a:prstGeom>
        </p:spPr>
      </p:pic>
      <p:pic>
        <p:nvPicPr>
          <p:cNvPr id="20" name="图片 19" descr="C:\Users\Administrator\Desktop\立体风ppt-13.png立体风ppt-13"/>
          <p:cNvPicPr/>
          <p:nvPr>
            <p:custDataLst>
              <p:tags r:id="rId3"/>
            </p:custDataLst>
          </p:nvPr>
        </p:nvPicPr>
        <p:blipFill>
          <a:blip r:embed="rId4"/>
          <a:srcRect/>
          <a:stretch>
            <a:fillRect/>
          </a:stretch>
        </p:blipFill>
        <p:spPr>
          <a:xfrm>
            <a:off x="10637520" y="0"/>
            <a:ext cx="1555750" cy="1556660"/>
          </a:xfrm>
          <a:prstGeom prst="rect">
            <a:avLst/>
          </a:prstGeom>
        </p:spPr>
      </p:pic>
      <p:pic>
        <p:nvPicPr>
          <p:cNvPr id="13" name="图片 12" descr="立体风ppt-15"/>
          <p:cNvPicPr/>
          <p:nvPr>
            <p:custDataLst>
              <p:tags r:id="rId5"/>
            </p:custDataLst>
          </p:nvPr>
        </p:nvPicPr>
        <p:blipFill>
          <a:blip r:embed="rId6"/>
          <a:srcRect t="-54092" r="-57651"/>
          <a:stretch>
            <a:fillRect/>
          </a:stretch>
        </p:blipFill>
        <p:spPr>
          <a:xfrm>
            <a:off x="6337223" y="5401029"/>
            <a:ext cx="1921348" cy="1456654"/>
          </a:xfrm>
          <a:prstGeom prst="rect">
            <a:avLst/>
          </a:prstGeom>
        </p:spPr>
      </p:pic>
      <p:sp>
        <p:nvSpPr>
          <p:cNvPr id="5" name="矩形 4"/>
          <p:cNvSpPr/>
          <p:nvPr>
            <p:custDataLst>
              <p:tags r:id="rId7"/>
            </p:custDataLst>
          </p:nvPr>
        </p:nvSpPr>
        <p:spPr>
          <a:xfrm>
            <a:off x="770453" y="1020318"/>
            <a:ext cx="10996246" cy="5181600"/>
          </a:xfrm>
          <a:prstGeom prst="rect">
            <a:avLst/>
          </a:prstGeom>
          <a:solidFill>
            <a:schemeClr val="lt2">
              <a:lumMod val="60000"/>
              <a:lumOff val="40000"/>
            </a:schemeClr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  <a:latin typeface="汉仪雅酷黑 85W" panose="00020600040101010101" pitchFamily="34" charset="-122"/>
              <a:ea typeface="汉仪雅酷黑 85W" panose="00020600040101010101" pitchFamily="34" charset="-122"/>
              <a:sym typeface="Arial" panose="020B0604020202020204" pitchFamily="34" charset="0"/>
            </a:endParaRPr>
          </a:p>
        </p:txBody>
      </p:sp>
      <p:sp>
        <p:nvSpPr>
          <p:cNvPr id="7" name="矩形 6"/>
          <p:cNvSpPr/>
          <p:nvPr>
            <p:custDataLst>
              <p:tags r:id="rId8"/>
            </p:custDataLst>
          </p:nvPr>
        </p:nvSpPr>
        <p:spPr>
          <a:xfrm>
            <a:off x="597874" y="838200"/>
            <a:ext cx="10996246" cy="5181600"/>
          </a:xfrm>
          <a:prstGeom prst="rect">
            <a:avLst/>
          </a:prstGeom>
          <a:solidFill>
            <a:schemeClr val="lt1"/>
          </a:solidFill>
          <a:ln w="762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  <a:latin typeface="汉仪雅酷黑 85W" panose="00020600040101010101" pitchFamily="34" charset="-122"/>
              <a:ea typeface="汉仪雅酷黑 85W" panose="00020600040101010101" pitchFamily="34" charset="-122"/>
              <a:sym typeface="Arial" panose="020B0604020202020204" pitchFamily="34" charset="0"/>
            </a:endParaRPr>
          </a:p>
        </p:txBody>
      </p:sp>
      <p:grpSp>
        <p:nvGrpSpPr>
          <p:cNvPr id="15" name="组合 14"/>
          <p:cNvGrpSpPr/>
          <p:nvPr>
            <p:custDataLst>
              <p:tags r:id="rId9"/>
            </p:custDataLst>
          </p:nvPr>
        </p:nvGrpSpPr>
        <p:grpSpPr>
          <a:xfrm>
            <a:off x="10140156" y="383059"/>
            <a:ext cx="1871985" cy="1488604"/>
            <a:chOff x="10203656" y="383059"/>
            <a:chExt cx="1871985" cy="1488604"/>
          </a:xfrm>
        </p:grpSpPr>
        <p:sp>
          <p:nvSpPr>
            <p:cNvPr id="10" name="矩形 9"/>
            <p:cNvSpPr/>
            <p:nvPr>
              <p:custDataLst>
                <p:tags r:id="rId10"/>
              </p:custDataLst>
            </p:nvPr>
          </p:nvSpPr>
          <p:spPr>
            <a:xfrm>
              <a:off x="11880999" y="383059"/>
              <a:ext cx="194642" cy="194642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/>
                </a:solidFill>
                <a:latin typeface="汉仪雅酷黑 85W" panose="00020600040101010101" pitchFamily="34" charset="-122"/>
                <a:ea typeface="汉仪雅酷黑 85W" panose="00020600040101010101" pitchFamily="34" charset="-122"/>
                <a:sym typeface="Arial" panose="020B0604020202020204" pitchFamily="34" charset="0"/>
              </a:endParaRPr>
            </a:p>
          </p:txBody>
        </p:sp>
        <p:cxnSp>
          <p:nvCxnSpPr>
            <p:cNvPr id="12" name="直接连接符 11"/>
            <p:cNvCxnSpPr>
              <a:stCxn id="10" idx="1"/>
            </p:cNvCxnSpPr>
            <p:nvPr>
              <p:custDataLst>
                <p:tags r:id="rId11"/>
              </p:custDataLst>
            </p:nvPr>
          </p:nvCxnSpPr>
          <p:spPr>
            <a:xfrm flipH="1">
              <a:off x="10203656" y="480380"/>
              <a:ext cx="1677343" cy="633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  <a:prstDash val="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直接连接符 13"/>
            <p:cNvCxnSpPr>
              <a:stCxn id="10" idx="2"/>
            </p:cNvCxnSpPr>
            <p:nvPr>
              <p:custDataLst>
                <p:tags r:id="rId12"/>
              </p:custDataLst>
            </p:nvPr>
          </p:nvCxnSpPr>
          <p:spPr>
            <a:xfrm>
              <a:off x="11978320" y="577701"/>
              <a:ext cx="8893" cy="1293962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  <a:prstDash val="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组合 15"/>
          <p:cNvGrpSpPr/>
          <p:nvPr>
            <p:custDataLst>
              <p:tags r:id="rId13"/>
            </p:custDataLst>
          </p:nvPr>
        </p:nvGrpSpPr>
        <p:grpSpPr>
          <a:xfrm rot="10800000">
            <a:off x="175574" y="5093380"/>
            <a:ext cx="1871985" cy="1488604"/>
            <a:chOff x="10203656" y="383059"/>
            <a:chExt cx="1871985" cy="1488604"/>
          </a:xfrm>
        </p:grpSpPr>
        <p:sp>
          <p:nvSpPr>
            <p:cNvPr id="17" name="矩形 16"/>
            <p:cNvSpPr/>
            <p:nvPr>
              <p:custDataLst>
                <p:tags r:id="rId14"/>
              </p:custDataLst>
            </p:nvPr>
          </p:nvSpPr>
          <p:spPr>
            <a:xfrm>
              <a:off x="11880999" y="383059"/>
              <a:ext cx="194642" cy="194642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/>
                </a:solidFill>
                <a:latin typeface="汉仪雅酷黑 85W" panose="00020600040101010101" pitchFamily="34" charset="-122"/>
                <a:ea typeface="汉仪雅酷黑 85W" panose="00020600040101010101" pitchFamily="34" charset="-122"/>
                <a:sym typeface="Arial" panose="020B0604020202020204" pitchFamily="34" charset="0"/>
              </a:endParaRPr>
            </a:p>
          </p:txBody>
        </p:sp>
        <p:cxnSp>
          <p:nvCxnSpPr>
            <p:cNvPr id="18" name="直接连接符 17"/>
            <p:cNvCxnSpPr>
              <a:stCxn id="17" idx="1"/>
            </p:cNvCxnSpPr>
            <p:nvPr>
              <p:custDataLst>
                <p:tags r:id="rId15"/>
              </p:custDataLst>
            </p:nvPr>
          </p:nvCxnSpPr>
          <p:spPr>
            <a:xfrm flipH="1">
              <a:off x="10203656" y="480380"/>
              <a:ext cx="1677343" cy="633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  <a:prstDash val="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直接连接符 18"/>
            <p:cNvCxnSpPr>
              <a:stCxn id="17" idx="2"/>
            </p:cNvCxnSpPr>
            <p:nvPr>
              <p:custDataLst>
                <p:tags r:id="rId16"/>
              </p:custDataLst>
            </p:nvPr>
          </p:nvCxnSpPr>
          <p:spPr>
            <a:xfrm>
              <a:off x="11978320" y="577701"/>
              <a:ext cx="8893" cy="1293962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  <a:prstDash val="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矩形 7"/>
          <p:cNvSpPr/>
          <p:nvPr>
            <p:custDataLst>
              <p:tags r:id="rId17"/>
            </p:custDataLst>
          </p:nvPr>
        </p:nvSpPr>
        <p:spPr>
          <a:xfrm>
            <a:off x="1447677" y="2498494"/>
            <a:ext cx="9343629" cy="2845511"/>
          </a:xfrm>
          <a:prstGeom prst="rect">
            <a:avLst/>
          </a:prstGeom>
        </p:spPr>
        <p:txBody>
          <a:bodyPr lIns="91440" tIns="45720" rIns="91440" bIns="45720" anchor="t" anchorCtr="0">
            <a:norm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8300" lvl="0" indent="-368300" algn="l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Clr>
                <a:schemeClr val="accent1"/>
              </a:buClr>
              <a:buSzPct val="100000"/>
              <a:buFont typeface="Wingdings" panose="05000000000000000000" pitchFamily="2" charset="2"/>
              <a:buChar char="u"/>
            </a:pPr>
            <a:r>
              <a:rPr lang="zh-CN" altLang="en-US" sz="2000" spc="110" dirty="0">
                <a:solidFill>
                  <a:schemeClr val="dk1">
                    <a:lumMod val="75000"/>
                    <a:lumOff val="25000"/>
                  </a:schemeClr>
                </a:solidFill>
                <a:latin typeface="汉仪雅酷黑 85W" panose="00020600040101010101" pitchFamily="34" charset="-122"/>
                <a:ea typeface="汉仪雅酷黑 85W" panose="00020600040101010101" pitchFamily="34" charset="-122"/>
                <a:cs typeface="汉仪雅酷黑 85W" panose="00020600040101010101" pitchFamily="34" charset="-122"/>
              </a:rPr>
              <a:t>研究题目：学生在线学习投入度、自我效能感与学业成绩的关系研究</a:t>
            </a:r>
            <a:endParaRPr lang="zh-CN" altLang="en-US" sz="2000" spc="110" dirty="0">
              <a:solidFill>
                <a:schemeClr val="dk1">
                  <a:lumMod val="75000"/>
                  <a:lumOff val="25000"/>
                </a:schemeClr>
              </a:solidFill>
              <a:latin typeface="汉仪雅酷黑 85W" panose="00020600040101010101" pitchFamily="34" charset="-122"/>
              <a:ea typeface="汉仪雅酷黑 85W" panose="00020600040101010101" pitchFamily="34" charset="-122"/>
              <a:cs typeface="汉仪雅酷黑 85W" panose="00020600040101010101" pitchFamily="34" charset="-122"/>
            </a:endParaRPr>
          </a:p>
          <a:p>
            <a:pPr marL="368300" lvl="0" indent="-368300" algn="l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Clr>
                <a:schemeClr val="accent1"/>
              </a:buClr>
              <a:buSzPct val="100000"/>
              <a:buFont typeface="Wingdings" panose="05000000000000000000" pitchFamily="2" charset="2"/>
              <a:buChar char="p"/>
            </a:pPr>
            <a:r>
              <a:rPr lang="zh-CN" altLang="en-US" sz="2000" spc="110" dirty="0">
                <a:solidFill>
                  <a:schemeClr val="dk1">
                    <a:lumMod val="75000"/>
                    <a:lumOff val="25000"/>
                  </a:schemeClr>
                </a:solidFill>
                <a:latin typeface="汉仪雅酷黑 85W" panose="00020600040101010101" pitchFamily="34" charset="-122"/>
                <a:ea typeface="汉仪雅酷黑 85W" panose="00020600040101010101" pitchFamily="34" charset="-122"/>
                <a:cs typeface="汉仪雅酷黑 85W" panose="00020600040101010101" pitchFamily="34" charset="-122"/>
              </a:rPr>
              <a:t>核心问题：在线学习投入度和自我效能感是否与期末成绩相关？它们能多大程度上预测学业成绩？</a:t>
            </a:r>
            <a:endParaRPr lang="zh-CN" altLang="en-US" sz="2000" spc="110" dirty="0">
              <a:solidFill>
                <a:schemeClr val="dk1">
                  <a:lumMod val="75000"/>
                  <a:lumOff val="25000"/>
                </a:schemeClr>
              </a:solidFill>
              <a:latin typeface="汉仪雅酷黑 85W" panose="00020600040101010101" pitchFamily="34" charset="-122"/>
              <a:ea typeface="汉仪雅酷黑 85W" panose="00020600040101010101" pitchFamily="34" charset="-122"/>
              <a:cs typeface="汉仪雅酷黑 85W" panose="00020600040101010101" pitchFamily="34" charset="-122"/>
            </a:endParaRPr>
          </a:p>
          <a:p>
            <a:pPr marL="368300" lvl="0" indent="-368300" algn="l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Clr>
                <a:schemeClr val="accent1"/>
              </a:buClr>
              <a:buSzPct val="100000"/>
              <a:buFont typeface="Wingdings" panose="05000000000000000000" pitchFamily="2" charset="2"/>
              <a:buChar char="ü"/>
            </a:pPr>
            <a:r>
              <a:rPr lang="zh-CN" altLang="en-US" sz="2000" spc="110" dirty="0">
                <a:solidFill>
                  <a:schemeClr val="dk1">
                    <a:lumMod val="75000"/>
                    <a:lumOff val="25000"/>
                  </a:schemeClr>
                </a:solidFill>
                <a:latin typeface="汉仪雅酷黑 85W" panose="00020600040101010101" pitchFamily="34" charset="-122"/>
                <a:ea typeface="汉仪雅酷黑 85W" panose="00020600040101010101" pitchFamily="34" charset="-122"/>
                <a:cs typeface="汉仪雅酷黑 85W" panose="00020600040101010101" pitchFamily="34" charset="-122"/>
              </a:rPr>
              <a:t>研究设计：通过量表测量学生的投入度和自我效能感，并收集其期末成绩。</a:t>
            </a:r>
            <a:endParaRPr lang="zh-CN" altLang="en-US" sz="2000" spc="110" dirty="0">
              <a:solidFill>
                <a:schemeClr val="dk1">
                  <a:lumMod val="75000"/>
                  <a:lumOff val="25000"/>
                </a:schemeClr>
              </a:solidFill>
              <a:latin typeface="汉仪雅酷黑 85W" panose="00020600040101010101" pitchFamily="34" charset="-122"/>
              <a:ea typeface="汉仪雅酷黑 85W" panose="00020600040101010101" pitchFamily="34" charset="-122"/>
              <a:cs typeface="汉仪雅酷黑 85W" panose="00020600040101010101" pitchFamily="34" charset="-122"/>
            </a:endParaRPr>
          </a:p>
          <a:p>
            <a:pPr marL="368300" lvl="0" indent="-368300" algn="l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Clr>
                <a:schemeClr val="accent1"/>
              </a:buClr>
              <a:buSzPct val="100000"/>
              <a:buFont typeface="Wingdings" panose="05000000000000000000" pitchFamily="2" charset="2"/>
              <a:buChar char="u"/>
            </a:pPr>
            <a:endParaRPr lang="zh-CN" altLang="en-US" sz="2000" spc="110" dirty="0">
              <a:solidFill>
                <a:schemeClr val="dk1">
                  <a:lumMod val="75000"/>
                  <a:lumOff val="25000"/>
                </a:schemeClr>
              </a:solidFill>
              <a:latin typeface="汉仪雅酷黑 85W" panose="00020600040101010101" pitchFamily="34" charset="-122"/>
              <a:ea typeface="汉仪雅酷黑 85W" panose="00020600040101010101" pitchFamily="34" charset="-122"/>
              <a:cs typeface="汉仪雅酷黑 85W" panose="00020600040101010101" pitchFamily="34" charset="-122"/>
            </a:endParaRPr>
          </a:p>
        </p:txBody>
      </p:sp>
      <p:cxnSp>
        <p:nvCxnSpPr>
          <p:cNvPr id="21" name="直接连接符 20"/>
          <p:cNvCxnSpPr/>
          <p:nvPr>
            <p:custDataLst>
              <p:tags r:id="rId18"/>
            </p:custDataLst>
          </p:nvPr>
        </p:nvCxnSpPr>
        <p:spPr>
          <a:xfrm>
            <a:off x="5742382" y="2710262"/>
            <a:ext cx="707235" cy="0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文本框 10"/>
          <p:cNvSpPr txBox="1"/>
          <p:nvPr>
            <p:custDataLst>
              <p:tags r:id="rId19"/>
            </p:custDataLst>
          </p:nvPr>
        </p:nvSpPr>
        <p:spPr>
          <a:xfrm>
            <a:off x="1568413" y="1064904"/>
            <a:ext cx="9296474" cy="914407"/>
          </a:xfrm>
          <a:prstGeom prst="rect">
            <a:avLst/>
          </a:prstGeom>
          <a:noFill/>
        </p:spPr>
        <p:txBody>
          <a:bodyPr wrap="square" lIns="91440" tIns="45720" rIns="91440" bIns="45720" rtlCol="0" anchor="b" anchorCtr="0">
            <a:normAutofit fontScale="77500"/>
          </a:bodyPr>
          <a:lstStyle>
            <a:defPPr>
              <a:defRPr lang="zh-CN"/>
            </a:defPPr>
            <a:lvl1pPr algn="ctr">
              <a:defRPr sz="3600" b="1" spc="3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algn="ctr">
              <a:spcAft>
                <a:spcPts val="0"/>
              </a:spcAft>
              <a:buClrTx/>
              <a:buSzTx/>
              <a:buFontTx/>
            </a:pPr>
            <a:r>
              <a:rPr lang="zh-CN" altLang="en-US" dirty="0">
                <a:solidFill>
                  <a:schemeClr val="accent1">
                    <a:lumMod val="75000"/>
                  </a:schemeClr>
                </a:solidFill>
                <a:latin typeface="汉仪雅酷黑 85W" panose="00020600040101010101" pitchFamily="34" charset="-122"/>
                <a:ea typeface="汉仪雅酷黑 85W" panose="00020600040101010101" pitchFamily="34" charset="-122"/>
                <a:sym typeface="Arial" panose="020B0604020202020204" pitchFamily="34" charset="0"/>
              </a:rPr>
              <a:t>案例三：变量间关系探究</a:t>
            </a:r>
            <a:r>
              <a:rPr lang="en-US" altLang="zh-CN" dirty="0">
                <a:solidFill>
                  <a:schemeClr val="accent1">
                    <a:lumMod val="75000"/>
                  </a:schemeClr>
                </a:solidFill>
                <a:latin typeface="汉仪雅酷黑 85W" panose="00020600040101010101" pitchFamily="34" charset="-122"/>
                <a:ea typeface="汉仪雅酷黑 85W" panose="00020600040101010101" pitchFamily="34" charset="-122"/>
                <a:sym typeface="Arial" panose="020B0604020202020204" pitchFamily="34" charset="0"/>
              </a:rPr>
              <a:t>——</a:t>
            </a:r>
            <a:r>
              <a:rPr lang="zh-CN" altLang="en-US" dirty="0">
                <a:solidFill>
                  <a:schemeClr val="accent1">
                    <a:lumMod val="75000"/>
                  </a:schemeClr>
                </a:solidFill>
                <a:latin typeface="汉仪雅酷黑 85W" panose="00020600040101010101" pitchFamily="34" charset="-122"/>
                <a:ea typeface="汉仪雅酷黑 85W" panose="00020600040101010101" pitchFamily="34" charset="-122"/>
                <a:sym typeface="Arial" panose="020B0604020202020204" pitchFamily="34" charset="0"/>
              </a:rPr>
              <a:t>相关分析与回归分析</a:t>
            </a:r>
            <a:endParaRPr lang="zh-CN" altLang="en-US" dirty="0">
              <a:solidFill>
                <a:schemeClr val="accent1">
                  <a:lumMod val="75000"/>
                </a:schemeClr>
              </a:solidFill>
              <a:latin typeface="汉仪雅酷黑 85W" panose="00020600040101010101" pitchFamily="34" charset="-122"/>
              <a:ea typeface="汉仪雅酷黑 85W" panose="00020600040101010101" pitchFamily="34" charset="-122"/>
              <a:sym typeface="Arial" panose="020B0604020202020204" pitchFamily="34" charset="0"/>
            </a:endParaRPr>
          </a:p>
        </p:txBody>
      </p:sp>
    </p:spTree>
    <p:custDataLst>
      <p:tags r:id="rId20"/>
    </p:custData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0" name="图片 19" descr="C:\Users\Administrator\Desktop\立体风ppt-12.png立体风ppt-12"/>
          <p:cNvPicPr/>
          <p:nvPr>
            <p:custDataLst>
              <p:tags r:id="rId1"/>
            </p:custDataLst>
          </p:nvPr>
        </p:nvPicPr>
        <p:blipFill>
          <a:blip r:embed="rId2"/>
          <a:srcRect/>
          <a:stretch>
            <a:fillRect/>
          </a:stretch>
        </p:blipFill>
        <p:spPr>
          <a:xfrm>
            <a:off x="-158" y="1"/>
            <a:ext cx="1275786" cy="1325880"/>
          </a:xfrm>
          <a:prstGeom prst="rect">
            <a:avLst/>
          </a:prstGeom>
        </p:spPr>
      </p:pic>
      <p:pic>
        <p:nvPicPr>
          <p:cNvPr id="12" name="图片 11" descr="C:\Users\Administrator\Desktop\立体风ppt-13.png立体风ppt-13"/>
          <p:cNvPicPr/>
          <p:nvPr>
            <p:custDataLst>
              <p:tags r:id="rId3"/>
            </p:custDataLst>
          </p:nvPr>
        </p:nvPicPr>
        <p:blipFill>
          <a:blip r:embed="rId4"/>
          <a:srcRect/>
          <a:stretch>
            <a:fillRect/>
          </a:stretch>
        </p:blipFill>
        <p:spPr>
          <a:xfrm>
            <a:off x="10637520" y="0"/>
            <a:ext cx="1555750" cy="1556660"/>
          </a:xfrm>
          <a:prstGeom prst="rect">
            <a:avLst/>
          </a:prstGeom>
        </p:spPr>
      </p:pic>
      <p:pic>
        <p:nvPicPr>
          <p:cNvPr id="10" name="图片 9" descr="立体风ppt-15"/>
          <p:cNvPicPr/>
          <p:nvPr>
            <p:custDataLst>
              <p:tags r:id="rId5"/>
            </p:custDataLst>
          </p:nvPr>
        </p:nvPicPr>
        <p:blipFill>
          <a:blip r:embed="rId6"/>
          <a:srcRect t="-54092" r="-57651"/>
          <a:stretch>
            <a:fillRect/>
          </a:stretch>
        </p:blipFill>
        <p:spPr>
          <a:xfrm>
            <a:off x="6337223" y="5401029"/>
            <a:ext cx="1921348" cy="1456654"/>
          </a:xfrm>
          <a:prstGeom prst="rect">
            <a:avLst/>
          </a:prstGeom>
        </p:spPr>
      </p:pic>
      <p:sp>
        <p:nvSpPr>
          <p:cNvPr id="7" name="文本框 6"/>
          <p:cNvSpPr txBox="1"/>
          <p:nvPr>
            <p:custDataLst>
              <p:tags r:id="rId7"/>
            </p:custDataLst>
          </p:nvPr>
        </p:nvSpPr>
        <p:spPr>
          <a:xfrm>
            <a:off x="609562" y="609605"/>
            <a:ext cx="10972876" cy="609600"/>
          </a:xfrm>
          <a:prstGeom prst="rect">
            <a:avLst/>
          </a:prstGeom>
          <a:noFill/>
        </p:spPr>
        <p:txBody>
          <a:bodyPr wrap="square" lIns="63500" tIns="25400" rIns="63500" bIns="25400" rtlCol="0" anchor="t" anchorCtr="0">
            <a:normAutofit/>
          </a:bodyPr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</a:pPr>
            <a:r>
              <a:rPr lang="zh-CN" altLang="en-US" sz="3400" b="1" spc="180">
                <a:solidFill>
                  <a:schemeClr val="lt1"/>
                </a:solidFill>
                <a:uFillTx/>
                <a:latin typeface="汉仪雅酷黑 85W" panose="00020600040101010101" pitchFamily="34" charset="-122"/>
                <a:ea typeface="汉仪雅酷黑 85W" panose="00020600040101010101" pitchFamily="34" charset="-122"/>
              </a:rPr>
              <a:t>偏相关操作：</a:t>
            </a:r>
            <a:endParaRPr lang="zh-CN" altLang="en-US" sz="3400" b="1" spc="180">
              <a:solidFill>
                <a:schemeClr val="lt1"/>
              </a:solidFill>
              <a:uFillTx/>
              <a:latin typeface="汉仪雅酷黑 85W" panose="00020600040101010101" pitchFamily="34" charset="-122"/>
              <a:ea typeface="汉仪雅酷黑 85W" panose="00020600040101010101" pitchFamily="34" charset="-122"/>
            </a:endParaRPr>
          </a:p>
        </p:txBody>
      </p:sp>
      <p:pic>
        <p:nvPicPr>
          <p:cNvPr id="8" name="图片 7"/>
          <p:cNvPicPr>
            <a:picLocks noChangeAspect="1"/>
          </p:cNvPicPr>
          <p:nvPr>
            <p:custDataLst>
              <p:tags r:id="rId8"/>
            </p:custDataLst>
          </p:nvPr>
        </p:nvPicPr>
        <p:blipFill rotWithShape="1">
          <a:blip r:embed="rId9"/>
          <a:srcRect/>
          <a:stretch>
            <a:fillRect/>
          </a:stretch>
        </p:blipFill>
        <p:spPr>
          <a:xfrm>
            <a:off x="609559" y="1828800"/>
            <a:ext cx="4457700" cy="3686175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7680" h="6240">
                <a:moveTo>
                  <a:pt x="0" y="0"/>
                </a:moveTo>
                <a:lnTo>
                  <a:pt x="7680" y="0"/>
                </a:lnTo>
                <a:lnTo>
                  <a:pt x="7680" y="6240"/>
                </a:lnTo>
                <a:lnTo>
                  <a:pt x="0" y="6240"/>
                </a:lnTo>
                <a:lnTo>
                  <a:pt x="0" y="0"/>
                </a:lnTo>
                <a:close/>
              </a:path>
            </a:pathLst>
          </a:custGeom>
          <a:ln w="177800">
            <a:solidFill>
              <a:srgbClr val="FFFFFF"/>
            </a:solidFill>
          </a:ln>
          <a:effectLst>
            <a:outerShdw blurRad="254000" dir="2700000" algn="ctr" rotWithShape="0">
              <a:srgbClr val="000000">
                <a:alpha val="20000"/>
              </a:srgbClr>
            </a:outerShdw>
          </a:effectLst>
        </p:spPr>
      </p:pic>
      <p:sp>
        <p:nvSpPr>
          <p:cNvPr id="11" name="Title 6"/>
          <p:cNvSpPr txBox="1"/>
          <p:nvPr>
            <p:custDataLst>
              <p:tags r:id="rId10"/>
            </p:custDataLst>
          </p:nvPr>
        </p:nvSpPr>
        <p:spPr>
          <a:xfrm>
            <a:off x="5521284" y="2017021"/>
            <a:ext cx="5905500" cy="3659353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63500" tIns="25400" rIns="63500" bIns="25400" anchor="t" anchorCtr="0">
            <a:norm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317500" lvl="0" indent="-317500" algn="l" fontAlgn="ctr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Wingdings" panose="05000000000000000000" charset="0"/>
              <a:buChar char="l"/>
            </a:pPr>
            <a:r>
              <a:rPr lang="zh-CN" altLang="en-US" sz="1700" spc="90">
                <a:ln w="3175">
                  <a:noFill/>
                  <a:prstDash val="dash"/>
                </a:ln>
                <a:solidFill>
                  <a:schemeClr val="lt1"/>
                </a:solidFill>
                <a:uFillTx/>
                <a:latin typeface="汉仪雅酷黑 85W" panose="00020600040101010101" pitchFamily="34" charset="-122"/>
                <a:ea typeface="汉仪雅酷黑 85W" panose="00020600040101010101" pitchFamily="34" charset="-122"/>
                <a:cs typeface="汉仪雅酷黑 85W" panose="00020600040101010101" pitchFamily="34" charset="-122"/>
              </a:rPr>
              <a:t>路径：分析(Analyze) -&gt; 相关(Correlate) -&gt; 偏相关(Partial)。</a:t>
            </a:r>
            <a:endParaRPr lang="zh-CN" altLang="en-US" sz="1700" spc="90">
              <a:ln w="3175">
                <a:noFill/>
                <a:prstDash val="dash"/>
              </a:ln>
              <a:solidFill>
                <a:schemeClr val="lt1"/>
              </a:solidFill>
              <a:uFillTx/>
              <a:latin typeface="汉仪雅酷黑 85W" panose="00020600040101010101" pitchFamily="34" charset="-122"/>
              <a:ea typeface="汉仪雅酷黑 85W" panose="00020600040101010101" pitchFamily="34" charset="-122"/>
              <a:cs typeface="汉仪雅酷黑 85W" panose="00020600040101010101" pitchFamily="34" charset="-122"/>
            </a:endParaRPr>
          </a:p>
          <a:p>
            <a:pPr marL="317500" lvl="0" indent="-317500" algn="l" fontAlgn="ctr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Wingdings" panose="05000000000000000000" charset="0"/>
              <a:buChar char="l"/>
            </a:pPr>
            <a:r>
              <a:rPr lang="zh-CN" altLang="en-US" sz="1700" spc="90">
                <a:ln w="3175">
                  <a:noFill/>
                  <a:prstDash val="dash"/>
                </a:ln>
                <a:solidFill>
                  <a:schemeClr val="lt1"/>
                </a:solidFill>
                <a:uFillTx/>
                <a:latin typeface="汉仪雅酷黑 85W" panose="00020600040101010101" pitchFamily="34" charset="-122"/>
                <a:ea typeface="汉仪雅酷黑 85W" panose="00020600040101010101" pitchFamily="34" charset="-122"/>
                <a:cs typeface="汉仪雅酷黑 85W" panose="00020600040101010101" pitchFamily="34" charset="-122"/>
              </a:rPr>
              <a:t>在弹出的对话框中，将“冷饮销售量”和“游泳人数”选入变量(Variables)框，将“气温”选入控制(Controlling for)框。</a:t>
            </a:r>
            <a:endParaRPr lang="zh-CN" altLang="en-US" sz="1700" spc="90">
              <a:ln w="3175">
                <a:noFill/>
                <a:prstDash val="dash"/>
              </a:ln>
              <a:solidFill>
                <a:schemeClr val="lt1"/>
              </a:solidFill>
              <a:uFillTx/>
              <a:latin typeface="汉仪雅酷黑 85W" panose="00020600040101010101" pitchFamily="34" charset="-122"/>
              <a:ea typeface="汉仪雅酷黑 85W" panose="00020600040101010101" pitchFamily="34" charset="-122"/>
              <a:cs typeface="汉仪雅酷黑 85W" panose="00020600040101010101" pitchFamily="34" charset="-122"/>
            </a:endParaRPr>
          </a:p>
          <a:p>
            <a:pPr marL="317500" lvl="0" indent="-317500" algn="l" fontAlgn="ctr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Wingdings" panose="05000000000000000000" charset="0"/>
              <a:buChar char="l"/>
            </a:pPr>
            <a:r>
              <a:rPr lang="zh-CN" altLang="en-US" sz="1700" spc="90">
                <a:ln w="3175">
                  <a:noFill/>
                  <a:prstDash val="dash"/>
                </a:ln>
                <a:solidFill>
                  <a:schemeClr val="lt1"/>
                </a:solidFill>
                <a:uFillTx/>
                <a:latin typeface="汉仪雅酷黑 85W" panose="00020600040101010101" pitchFamily="34" charset="-122"/>
                <a:ea typeface="汉仪雅酷黑 85W" panose="00020600040101010101" pitchFamily="34" charset="-122"/>
                <a:cs typeface="汉仪雅酷黑 85W" panose="00020600040101010101" pitchFamily="34" charset="-122"/>
              </a:rPr>
              <a:t>点击确定(OK)。知识库《统计分析应用教程》中“9.5 PartialCorrelations(偏相关)过程控制‘第三者’”一节描述了此过程。</a:t>
            </a:r>
            <a:endParaRPr lang="zh-CN" altLang="en-US" sz="1700" spc="90">
              <a:ln w="3175">
                <a:noFill/>
                <a:prstDash val="dash"/>
              </a:ln>
              <a:solidFill>
                <a:schemeClr val="lt1"/>
              </a:solidFill>
              <a:uFillTx/>
              <a:latin typeface="汉仪雅酷黑 85W" panose="00020600040101010101" pitchFamily="34" charset="-122"/>
              <a:ea typeface="汉仪雅酷黑 85W" panose="00020600040101010101" pitchFamily="34" charset="-122"/>
              <a:cs typeface="汉仪雅酷黑 85W" panose="00020600040101010101" pitchFamily="34" charset="-122"/>
            </a:endParaRPr>
          </a:p>
          <a:p>
            <a:pPr marL="317500" lvl="0" indent="-317500" algn="l" fontAlgn="ctr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Wingdings" panose="05000000000000000000" charset="0"/>
              <a:buChar char="l"/>
            </a:pPr>
            <a:r>
              <a:rPr lang="zh-CN" altLang="en-US" sz="1700" spc="90">
                <a:ln w="3175">
                  <a:noFill/>
                  <a:prstDash val="dash"/>
                </a:ln>
                <a:solidFill>
                  <a:schemeClr val="lt1"/>
                </a:solidFill>
                <a:uFillTx/>
                <a:latin typeface="汉仪雅酷黑 85W" panose="00020600040101010101" pitchFamily="34" charset="-122"/>
                <a:ea typeface="汉仪雅酷黑 85W" panose="00020600040101010101" pitchFamily="34" charset="-122"/>
                <a:cs typeface="汉仪雅酷黑 85W" panose="00020600040101010101" pitchFamily="34" charset="-122"/>
              </a:rPr>
              <a:t>结果：输出会给出在控制气温后，冷饮销售量与游泳人数的偏相关系数及显著性检验。</a:t>
            </a:r>
            <a:endParaRPr lang="zh-CN" altLang="en-US" sz="1700" spc="90">
              <a:ln w="3175">
                <a:noFill/>
                <a:prstDash val="dash"/>
              </a:ln>
              <a:solidFill>
                <a:schemeClr val="lt1"/>
              </a:solidFill>
              <a:uFillTx/>
              <a:latin typeface="汉仪雅酷黑 85W" panose="00020600040101010101" pitchFamily="34" charset="-122"/>
              <a:ea typeface="汉仪雅酷黑 85W" panose="00020600040101010101" pitchFamily="34" charset="-122"/>
              <a:cs typeface="汉仪雅酷黑 85W" panose="00020600040101010101" pitchFamily="34" charset="-122"/>
            </a:endParaRPr>
          </a:p>
        </p:txBody>
      </p:sp>
      <p:sp>
        <p:nvSpPr>
          <p:cNvPr id="21" name="AutoShape 3"/>
          <p:cNvSpPr>
            <a:spLocks noChangeAspect="1" noChangeArrowheads="1" noTextEdit="1"/>
          </p:cNvSpPr>
          <p:nvPr>
            <p:custDataLst>
              <p:tags r:id="rId11"/>
            </p:custDataLst>
          </p:nvPr>
        </p:nvSpPr>
        <p:spPr bwMode="auto">
          <a:xfrm flipH="1" flipV="1">
            <a:off x="10603824" y="1522356"/>
            <a:ext cx="826135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p>
            <a:endParaRPr lang="zh-CN" altLang="en-US">
              <a:solidFill>
                <a:schemeClr val="dk1"/>
              </a:solidFill>
              <a:latin typeface="汉仪雅酷黑 85W" panose="00020600040101010101" pitchFamily="34" charset="-122"/>
              <a:ea typeface="汉仪雅酷黑 85W" panose="00020600040101010101" pitchFamily="34" charset="-122"/>
            </a:endParaRPr>
          </a:p>
        </p:txBody>
      </p:sp>
      <p:sp>
        <p:nvSpPr>
          <p:cNvPr id="22" name="Freeform 5"/>
          <p:cNvSpPr>
            <a:spLocks noEditPoints="1"/>
          </p:cNvSpPr>
          <p:nvPr>
            <p:custDataLst>
              <p:tags r:id="rId12"/>
            </p:custDataLst>
          </p:nvPr>
        </p:nvSpPr>
        <p:spPr bwMode="auto">
          <a:xfrm flipH="1" flipV="1">
            <a:off x="10599414" y="1519420"/>
            <a:ext cx="827605" cy="764936"/>
          </a:xfrm>
          <a:custGeom>
            <a:avLst/>
            <a:gdLst>
              <a:gd name="T0" fmla="*/ 87 w 234"/>
              <a:gd name="T1" fmla="*/ 122 h 217"/>
              <a:gd name="T2" fmla="*/ 87 w 234"/>
              <a:gd name="T3" fmla="*/ 217 h 217"/>
              <a:gd name="T4" fmla="*/ 0 w 234"/>
              <a:gd name="T5" fmla="*/ 217 h 217"/>
              <a:gd name="T6" fmla="*/ 0 w 234"/>
              <a:gd name="T7" fmla="*/ 142 h 217"/>
              <a:gd name="T8" fmla="*/ 14 w 234"/>
              <a:gd name="T9" fmla="*/ 55 h 217"/>
              <a:gd name="T10" fmla="*/ 74 w 234"/>
              <a:gd name="T11" fmla="*/ 0 h 217"/>
              <a:gd name="T12" fmla="*/ 94 w 234"/>
              <a:gd name="T13" fmla="*/ 32 h 217"/>
              <a:gd name="T14" fmla="*/ 58 w 234"/>
              <a:gd name="T15" fmla="*/ 63 h 217"/>
              <a:gd name="T16" fmla="*/ 44 w 234"/>
              <a:gd name="T17" fmla="*/ 122 h 217"/>
              <a:gd name="T18" fmla="*/ 87 w 234"/>
              <a:gd name="T19" fmla="*/ 122 h 217"/>
              <a:gd name="T20" fmla="*/ 227 w 234"/>
              <a:gd name="T21" fmla="*/ 122 h 217"/>
              <a:gd name="T22" fmla="*/ 227 w 234"/>
              <a:gd name="T23" fmla="*/ 217 h 217"/>
              <a:gd name="T24" fmla="*/ 140 w 234"/>
              <a:gd name="T25" fmla="*/ 217 h 217"/>
              <a:gd name="T26" fmla="*/ 140 w 234"/>
              <a:gd name="T27" fmla="*/ 142 h 217"/>
              <a:gd name="T28" fmla="*/ 154 w 234"/>
              <a:gd name="T29" fmla="*/ 55 h 217"/>
              <a:gd name="T30" fmla="*/ 214 w 234"/>
              <a:gd name="T31" fmla="*/ 0 h 217"/>
              <a:gd name="T32" fmla="*/ 234 w 234"/>
              <a:gd name="T33" fmla="*/ 32 h 217"/>
              <a:gd name="T34" fmla="*/ 198 w 234"/>
              <a:gd name="T35" fmla="*/ 63 h 217"/>
              <a:gd name="T36" fmla="*/ 185 w 234"/>
              <a:gd name="T37" fmla="*/ 122 h 217"/>
              <a:gd name="T38" fmla="*/ 227 w 234"/>
              <a:gd name="T39" fmla="*/ 122 h 2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234" h="217">
                <a:moveTo>
                  <a:pt x="87" y="122"/>
                </a:moveTo>
                <a:cubicBezTo>
                  <a:pt x="87" y="217"/>
                  <a:pt x="87" y="217"/>
                  <a:pt x="87" y="217"/>
                </a:cubicBezTo>
                <a:cubicBezTo>
                  <a:pt x="0" y="217"/>
                  <a:pt x="0" y="217"/>
                  <a:pt x="0" y="217"/>
                </a:cubicBezTo>
                <a:cubicBezTo>
                  <a:pt x="0" y="142"/>
                  <a:pt x="0" y="142"/>
                  <a:pt x="0" y="142"/>
                </a:cubicBezTo>
                <a:cubicBezTo>
                  <a:pt x="0" y="102"/>
                  <a:pt x="5" y="73"/>
                  <a:pt x="14" y="55"/>
                </a:cubicBezTo>
                <a:cubicBezTo>
                  <a:pt x="27" y="30"/>
                  <a:pt x="47" y="12"/>
                  <a:pt x="74" y="0"/>
                </a:cubicBezTo>
                <a:cubicBezTo>
                  <a:pt x="94" y="32"/>
                  <a:pt x="94" y="32"/>
                  <a:pt x="94" y="32"/>
                </a:cubicBezTo>
                <a:cubicBezTo>
                  <a:pt x="78" y="38"/>
                  <a:pt x="65" y="49"/>
                  <a:pt x="58" y="63"/>
                </a:cubicBezTo>
                <a:cubicBezTo>
                  <a:pt x="50" y="76"/>
                  <a:pt x="45" y="96"/>
                  <a:pt x="44" y="122"/>
                </a:cubicBezTo>
                <a:lnTo>
                  <a:pt x="87" y="122"/>
                </a:lnTo>
                <a:close/>
                <a:moveTo>
                  <a:pt x="227" y="122"/>
                </a:moveTo>
                <a:cubicBezTo>
                  <a:pt x="227" y="217"/>
                  <a:pt x="227" y="217"/>
                  <a:pt x="227" y="217"/>
                </a:cubicBezTo>
                <a:cubicBezTo>
                  <a:pt x="140" y="217"/>
                  <a:pt x="140" y="217"/>
                  <a:pt x="140" y="217"/>
                </a:cubicBezTo>
                <a:cubicBezTo>
                  <a:pt x="140" y="142"/>
                  <a:pt x="140" y="142"/>
                  <a:pt x="140" y="142"/>
                </a:cubicBezTo>
                <a:cubicBezTo>
                  <a:pt x="140" y="102"/>
                  <a:pt x="145" y="73"/>
                  <a:pt x="154" y="55"/>
                </a:cubicBezTo>
                <a:cubicBezTo>
                  <a:pt x="167" y="30"/>
                  <a:pt x="187" y="12"/>
                  <a:pt x="214" y="0"/>
                </a:cubicBezTo>
                <a:cubicBezTo>
                  <a:pt x="234" y="32"/>
                  <a:pt x="234" y="32"/>
                  <a:pt x="234" y="32"/>
                </a:cubicBezTo>
                <a:cubicBezTo>
                  <a:pt x="218" y="38"/>
                  <a:pt x="206" y="49"/>
                  <a:pt x="198" y="63"/>
                </a:cubicBezTo>
                <a:cubicBezTo>
                  <a:pt x="190" y="76"/>
                  <a:pt x="185" y="96"/>
                  <a:pt x="185" y="122"/>
                </a:cubicBezTo>
                <a:lnTo>
                  <a:pt x="227" y="122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p>
            <a:endParaRPr lang="zh-CN" altLang="en-US">
              <a:solidFill>
                <a:schemeClr val="dk1"/>
              </a:solidFill>
              <a:latin typeface="汉仪雅酷黑 85W" panose="00020600040101010101" pitchFamily="34" charset="-122"/>
              <a:ea typeface="汉仪雅酷黑 85W" panose="00020600040101010101" pitchFamily="34" charset="-122"/>
            </a:endParaRPr>
          </a:p>
        </p:txBody>
      </p:sp>
    </p:spTree>
    <p:custDataLst>
      <p:tags r:id="rId13"/>
    </p:custData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6" name="矩形 15"/>
          <p:cNvSpPr/>
          <p:nvPr>
            <p:custDataLst>
              <p:tags r:id="rId1"/>
            </p:custDataLst>
          </p:nvPr>
        </p:nvSpPr>
        <p:spPr>
          <a:xfrm>
            <a:off x="293594" y="304200"/>
            <a:ext cx="11606400" cy="62496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lt1"/>
              </a:solidFill>
              <a:latin typeface="汉仪雅酷黑 85W" panose="00020600040101010101" pitchFamily="34" charset="-122"/>
              <a:ea typeface="汉仪雅酷黑 85W" panose="00020600040101010101" pitchFamily="34" charset="-122"/>
            </a:endParaRPr>
          </a:p>
        </p:txBody>
      </p:sp>
      <p:pic>
        <p:nvPicPr>
          <p:cNvPr id="20" name="图片 19" descr="C:\Users\Administrator\Desktop\立体风ppt-12.png立体风ppt-12"/>
          <p:cNvPicPr/>
          <p:nvPr>
            <p:custDataLst>
              <p:tags r:id="rId2"/>
            </p:custDataLst>
          </p:nvPr>
        </p:nvPicPr>
        <p:blipFill>
          <a:blip r:embed="rId3"/>
          <a:srcRect/>
          <a:stretch>
            <a:fillRect/>
          </a:stretch>
        </p:blipFill>
        <p:spPr>
          <a:xfrm>
            <a:off x="-159" y="0"/>
            <a:ext cx="1873047" cy="1946593"/>
          </a:xfrm>
          <a:prstGeom prst="rect">
            <a:avLst/>
          </a:prstGeom>
        </p:spPr>
      </p:pic>
      <p:pic>
        <p:nvPicPr>
          <p:cNvPr id="15" name="图片 14" descr="C:\Users\Administrator\Desktop\立体风ppt-13.png立体风ppt-13"/>
          <p:cNvPicPr/>
          <p:nvPr>
            <p:custDataLst>
              <p:tags r:id="rId4"/>
            </p:custDataLst>
          </p:nvPr>
        </p:nvPicPr>
        <p:blipFill>
          <a:blip r:embed="rId5"/>
          <a:srcRect/>
          <a:stretch>
            <a:fillRect/>
          </a:stretch>
        </p:blipFill>
        <p:spPr>
          <a:xfrm>
            <a:off x="10746158" y="0"/>
            <a:ext cx="1446954" cy="1447800"/>
          </a:xfrm>
          <a:prstGeom prst="rect">
            <a:avLst/>
          </a:prstGeom>
        </p:spPr>
      </p:pic>
      <p:pic>
        <p:nvPicPr>
          <p:cNvPr id="14" name="图片 13" descr="立体风ppt-15"/>
          <p:cNvPicPr/>
          <p:nvPr>
            <p:custDataLst>
              <p:tags r:id="rId6"/>
            </p:custDataLst>
          </p:nvPr>
        </p:nvPicPr>
        <p:blipFill>
          <a:blip r:embed="rId7"/>
          <a:srcRect t="-54092" r="-57651"/>
          <a:stretch>
            <a:fillRect/>
          </a:stretch>
        </p:blipFill>
        <p:spPr>
          <a:xfrm>
            <a:off x="6337223" y="5401029"/>
            <a:ext cx="1921348" cy="1456654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>
            <p:custDataLst>
              <p:tags r:id="rId8"/>
            </p:custDataLst>
          </p:nvPr>
        </p:nvPicPr>
        <p:blipFill rotWithShape="1">
          <a:blip r:embed="rId9"/>
          <a:srcRect/>
          <a:stretch>
            <a:fillRect/>
          </a:stretch>
        </p:blipFill>
        <p:spPr>
          <a:xfrm>
            <a:off x="609486" y="1022985"/>
            <a:ext cx="4854600" cy="4812030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4320" h="2160">
                <a:moveTo>
                  <a:pt x="0" y="0"/>
                </a:moveTo>
                <a:lnTo>
                  <a:pt x="4320" y="0"/>
                </a:lnTo>
                <a:lnTo>
                  <a:pt x="4320" y="2160"/>
                </a:lnTo>
                <a:lnTo>
                  <a:pt x="0" y="2160"/>
                </a:lnTo>
                <a:close/>
              </a:path>
            </a:pathLst>
          </a:custGeom>
        </p:spPr>
      </p:pic>
      <p:sp>
        <p:nvSpPr>
          <p:cNvPr id="13" name="Title 6"/>
          <p:cNvSpPr txBox="1"/>
          <p:nvPr>
            <p:custDataLst>
              <p:tags r:id="rId10"/>
            </p:custDataLst>
          </p:nvPr>
        </p:nvSpPr>
        <p:spPr>
          <a:xfrm>
            <a:off x="5778366" y="609486"/>
            <a:ext cx="5804141" cy="5639028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63500" tIns="25400" rIns="63500" bIns="25400" anchor="ctr" anchorCtr="0">
            <a:norm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406400" lvl="0" indent="-406400" algn="l" fontAlgn="ctr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Wingdings" panose="05000000000000000000" charset="0"/>
              <a:buChar char="l"/>
            </a:pPr>
            <a:r>
              <a:rPr lang="zh-CN" altLang="en-US" sz="2400" spc="160">
                <a:ln w="3175">
                  <a:noFill/>
                  <a:prstDash val="dash"/>
                </a:ln>
                <a:solidFill>
                  <a:schemeClr val="lt1"/>
                </a:solidFill>
                <a:uFillTx/>
                <a:latin typeface="汉仪雅酷黑 85W" panose="00020600040101010101" pitchFamily="34" charset="-122"/>
                <a:ea typeface="汉仪雅酷黑 85W" panose="00020600040101010101" pitchFamily="34" charset="-122"/>
                <a:cs typeface="汉仪雅酷黑 85W" panose="00020600040101010101" pitchFamily="34" charset="-122"/>
              </a:rPr>
              <a:t>多元线性回归分析主操作</a:t>
            </a:r>
            <a:endParaRPr lang="zh-CN" altLang="en-US" sz="2400" spc="160">
              <a:ln w="3175">
                <a:noFill/>
                <a:prstDash val="dash"/>
              </a:ln>
              <a:solidFill>
                <a:schemeClr val="lt1"/>
              </a:solidFill>
              <a:uFillTx/>
              <a:latin typeface="汉仪雅酷黑 85W" panose="00020600040101010101" pitchFamily="34" charset="-122"/>
              <a:ea typeface="汉仪雅酷黑 85W" panose="00020600040101010101" pitchFamily="34" charset="-122"/>
              <a:cs typeface="汉仪雅酷黑 85W" panose="00020600040101010101" pitchFamily="34" charset="-122"/>
            </a:endParaRPr>
          </a:p>
          <a:p>
            <a:pPr marL="406400" lvl="0" indent="-406400" algn="l" fontAlgn="ctr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Wingdings" panose="05000000000000000000" charset="0"/>
              <a:buChar char="l"/>
            </a:pPr>
            <a:r>
              <a:rPr lang="zh-CN" altLang="en-US" sz="2400" spc="160">
                <a:ln w="3175">
                  <a:noFill/>
                  <a:prstDash val="dash"/>
                </a:ln>
                <a:solidFill>
                  <a:schemeClr val="lt1"/>
                </a:solidFill>
                <a:uFillTx/>
                <a:latin typeface="汉仪雅酷黑 85W" panose="00020600040101010101" pitchFamily="34" charset="-122"/>
                <a:ea typeface="汉仪雅酷黑 85W" panose="00020600040101010101" pitchFamily="34" charset="-122"/>
                <a:cs typeface="汉仪雅酷黑 85W" panose="00020600040101010101" pitchFamily="34" charset="-122"/>
              </a:rPr>
              <a:t>路径：分析(Analyze) -&gt; 回归(Regression) -&gt; 线性(Linear)。</a:t>
            </a:r>
            <a:endParaRPr lang="zh-CN" altLang="en-US" sz="2400" spc="160">
              <a:ln w="3175">
                <a:noFill/>
                <a:prstDash val="dash"/>
              </a:ln>
              <a:solidFill>
                <a:schemeClr val="lt1"/>
              </a:solidFill>
              <a:uFillTx/>
              <a:latin typeface="汉仪雅酷黑 85W" panose="00020600040101010101" pitchFamily="34" charset="-122"/>
              <a:ea typeface="汉仪雅酷黑 85W" panose="00020600040101010101" pitchFamily="34" charset="-122"/>
              <a:cs typeface="汉仪雅酷黑 85W" panose="00020600040101010101" pitchFamily="34" charset="-122"/>
            </a:endParaRPr>
          </a:p>
          <a:p>
            <a:pPr marL="406400" lvl="0" indent="-406400" algn="l" fontAlgn="ctr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Wingdings" panose="05000000000000000000" charset="0"/>
              <a:buChar char="l"/>
            </a:pPr>
            <a:r>
              <a:rPr lang="zh-CN" altLang="en-US" sz="2400" spc="160">
                <a:ln w="3175">
                  <a:noFill/>
                  <a:prstDash val="dash"/>
                </a:ln>
                <a:solidFill>
                  <a:schemeClr val="lt1"/>
                </a:solidFill>
                <a:uFillTx/>
                <a:latin typeface="汉仪雅酷黑 85W" panose="00020600040101010101" pitchFamily="34" charset="-122"/>
                <a:ea typeface="汉仪雅酷黑 85W" panose="00020600040101010101" pitchFamily="34" charset="-122"/>
                <a:cs typeface="汉仪雅酷黑 85W" panose="00020600040101010101" pitchFamily="34" charset="-122"/>
              </a:rPr>
              <a:t>在弹出的对话框中：</a:t>
            </a:r>
            <a:endParaRPr lang="zh-CN" altLang="en-US" sz="2400" spc="160">
              <a:ln w="3175">
                <a:noFill/>
                <a:prstDash val="dash"/>
              </a:ln>
              <a:solidFill>
                <a:schemeClr val="lt1"/>
              </a:solidFill>
              <a:uFillTx/>
              <a:latin typeface="汉仪雅酷黑 85W" panose="00020600040101010101" pitchFamily="34" charset="-122"/>
              <a:ea typeface="汉仪雅酷黑 85W" panose="00020600040101010101" pitchFamily="34" charset="-122"/>
              <a:cs typeface="汉仪雅酷黑 85W" panose="00020600040101010101" pitchFamily="34" charset="-122"/>
            </a:endParaRPr>
          </a:p>
          <a:p>
            <a:pPr marL="406400" lvl="0" indent="-406400" algn="l" fontAlgn="ctr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Wingdings" panose="05000000000000000000" charset="0"/>
              <a:buChar char="l"/>
            </a:pPr>
            <a:r>
              <a:rPr lang="zh-CN" altLang="en-US" sz="2400" spc="160">
                <a:ln w="3175">
                  <a:noFill/>
                  <a:prstDash val="dash"/>
                </a:ln>
                <a:solidFill>
                  <a:schemeClr val="lt1"/>
                </a:solidFill>
                <a:uFillTx/>
                <a:latin typeface="汉仪雅酷黑 85W" panose="00020600040101010101" pitchFamily="34" charset="-122"/>
                <a:ea typeface="汉仪雅酷黑 85W" panose="00020600040101010101" pitchFamily="34" charset="-122"/>
                <a:cs typeface="汉仪雅酷黑 85W" panose="00020600040101010101" pitchFamily="34" charset="-122"/>
              </a:rPr>
              <a:t>因变量(Dependent)：选入期末成绩。</a:t>
            </a:r>
            <a:endParaRPr lang="zh-CN" altLang="en-US" sz="2400" spc="160">
              <a:ln w="3175">
                <a:noFill/>
                <a:prstDash val="dash"/>
              </a:ln>
              <a:solidFill>
                <a:schemeClr val="lt1"/>
              </a:solidFill>
              <a:uFillTx/>
              <a:latin typeface="汉仪雅酷黑 85W" panose="00020600040101010101" pitchFamily="34" charset="-122"/>
              <a:ea typeface="汉仪雅酷黑 85W" panose="00020600040101010101" pitchFamily="34" charset="-122"/>
              <a:cs typeface="汉仪雅酷黑 85W" panose="00020600040101010101" pitchFamily="34" charset="-122"/>
            </a:endParaRPr>
          </a:p>
          <a:p>
            <a:pPr marL="406400" lvl="0" indent="-406400" algn="l" fontAlgn="ctr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Wingdings" panose="05000000000000000000" charset="0"/>
              <a:buChar char="l"/>
            </a:pPr>
            <a:r>
              <a:rPr lang="zh-CN" altLang="en-US" sz="2400" spc="160">
                <a:ln w="3175">
                  <a:noFill/>
                  <a:prstDash val="dash"/>
                </a:ln>
                <a:solidFill>
                  <a:schemeClr val="lt1"/>
                </a:solidFill>
                <a:uFillTx/>
                <a:latin typeface="汉仪雅酷黑 85W" panose="00020600040101010101" pitchFamily="34" charset="-122"/>
                <a:ea typeface="汉仪雅酷黑 85W" panose="00020600040101010101" pitchFamily="34" charset="-122"/>
                <a:cs typeface="汉仪雅酷黑 85W" panose="00020600040101010101" pitchFamily="34" charset="-122"/>
              </a:rPr>
              <a:t>自变量(Independent(s))：同时选入学习投入度得分和自我效能感得分。</a:t>
            </a:r>
            <a:endParaRPr lang="zh-CN" altLang="en-US" sz="2400" spc="160">
              <a:ln w="3175">
                <a:noFill/>
                <a:prstDash val="dash"/>
              </a:ln>
              <a:solidFill>
                <a:schemeClr val="lt1"/>
              </a:solidFill>
              <a:uFillTx/>
              <a:latin typeface="汉仪雅酷黑 85W" panose="00020600040101010101" pitchFamily="34" charset="-122"/>
              <a:ea typeface="汉仪雅酷黑 85W" panose="00020600040101010101" pitchFamily="34" charset="-122"/>
              <a:cs typeface="汉仪雅酷黑 85W" panose="00020600040101010101" pitchFamily="34" charset="-122"/>
            </a:endParaRPr>
          </a:p>
        </p:txBody>
      </p:sp>
      <p:sp>
        <p:nvSpPr>
          <p:cNvPr id="7" name="文本框 6"/>
          <p:cNvSpPr txBox="1"/>
          <p:nvPr>
            <p:custDataLst>
              <p:tags r:id="rId11"/>
            </p:custDataLst>
          </p:nvPr>
        </p:nvSpPr>
        <p:spPr>
          <a:xfrm>
            <a:off x="1570355" y="371475"/>
            <a:ext cx="7501890" cy="609600"/>
          </a:xfrm>
          <a:prstGeom prst="rect">
            <a:avLst/>
          </a:prstGeom>
          <a:noFill/>
        </p:spPr>
        <p:txBody>
          <a:bodyPr wrap="square" lIns="63500" tIns="25400" rIns="63500" bIns="25400" rtlCol="0" anchor="t" anchorCtr="0">
            <a:normAutofit/>
          </a:bodyPr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</a:pPr>
            <a:r>
              <a:rPr lang="zh-CN" altLang="en-US" sz="3400" b="1" spc="180">
                <a:solidFill>
                  <a:schemeClr val="lt1"/>
                </a:solidFill>
                <a:uFillTx/>
                <a:latin typeface="汉仪雅酷黑 85W" panose="00020600040101010101" pitchFamily="34" charset="-122"/>
                <a:ea typeface="汉仪雅酷黑 85W" panose="00020600040101010101" pitchFamily="34" charset="-122"/>
              </a:rPr>
              <a:t>多重线性回归操作：</a:t>
            </a:r>
            <a:endParaRPr lang="zh-CN" altLang="en-US" sz="3400" b="1" spc="180">
              <a:solidFill>
                <a:schemeClr val="lt1"/>
              </a:solidFill>
              <a:uFillTx/>
              <a:latin typeface="汉仪雅酷黑 85W" panose="00020600040101010101" pitchFamily="34" charset="-122"/>
              <a:ea typeface="汉仪雅酷黑 85W" panose="00020600040101010101" pitchFamily="34" charset="-122"/>
            </a:endParaRPr>
          </a:p>
        </p:txBody>
      </p:sp>
    </p:spTree>
    <p:custDataLst>
      <p:tags r:id="rId12"/>
    </p:custData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矩形 18"/>
          <p:cNvSpPr/>
          <p:nvPr>
            <p:custDataLst>
              <p:tags r:id="rId1"/>
            </p:custDataLst>
          </p:nvPr>
        </p:nvSpPr>
        <p:spPr>
          <a:xfrm>
            <a:off x="0" y="1066800"/>
            <a:ext cx="12192000" cy="4724400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altLang="zh-CN">
              <a:solidFill>
                <a:schemeClr val="lt1"/>
              </a:solidFill>
              <a:latin typeface="汉仪雅酷黑 85W" panose="00020600040101010101" pitchFamily="34" charset="-122"/>
              <a:ea typeface="汉仪雅酷黑 85W" panose="00020600040101010101" pitchFamily="34" charset="-122"/>
              <a:sym typeface="+mn-ea"/>
            </a:endParaRPr>
          </a:p>
        </p:txBody>
      </p:sp>
      <p:pic>
        <p:nvPicPr>
          <p:cNvPr id="18" name="图片 17" descr="C:\Users\Administrator\Desktop\立体风ppt-13.png立体风ppt-13"/>
          <p:cNvPicPr/>
          <p:nvPr>
            <p:custDataLst>
              <p:tags r:id="rId2"/>
            </p:custDataLst>
          </p:nvPr>
        </p:nvPicPr>
        <p:blipFill>
          <a:blip r:embed="rId3"/>
          <a:srcRect/>
          <a:stretch>
            <a:fillRect/>
          </a:stretch>
        </p:blipFill>
        <p:spPr>
          <a:xfrm flipV="1">
            <a:off x="9807854" y="4462200"/>
            <a:ext cx="2385404" cy="2386800"/>
          </a:xfrm>
          <a:prstGeom prst="rect">
            <a:avLst/>
          </a:prstGeom>
        </p:spPr>
      </p:pic>
      <p:pic>
        <p:nvPicPr>
          <p:cNvPr id="17" name="图片 16" descr="C:\Users\Administrator\Desktop\立体风ppt-12.png立体风ppt-12"/>
          <p:cNvPicPr/>
          <p:nvPr userDrawn="1">
            <p:custDataLst>
              <p:tags r:id="rId4"/>
            </p:custDataLst>
          </p:nvPr>
        </p:nvPicPr>
        <p:blipFill>
          <a:blip r:embed="rId5"/>
          <a:srcRect/>
          <a:stretch>
            <a:fillRect/>
          </a:stretch>
        </p:blipFill>
        <p:spPr>
          <a:xfrm>
            <a:off x="-158" y="0"/>
            <a:ext cx="3013494" cy="3131819"/>
          </a:xfrm>
          <a:prstGeom prst="rect">
            <a:avLst/>
          </a:prstGeom>
        </p:spPr>
      </p:pic>
      <p:sp>
        <p:nvSpPr>
          <p:cNvPr id="16" name="Title 6"/>
          <p:cNvSpPr txBox="1"/>
          <p:nvPr>
            <p:custDataLst>
              <p:tags r:id="rId6"/>
            </p:custDataLst>
          </p:nvPr>
        </p:nvSpPr>
        <p:spPr>
          <a:xfrm>
            <a:off x="2150427" y="1297871"/>
            <a:ext cx="8776335" cy="4047490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63500" tIns="25400" rIns="63500" bIns="25400" anchor="ctr" anchorCtr="0">
            <a:no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381000" lvl="0" indent="-381000" algn="l" fontAlgn="ctr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Wingdings" panose="05000000000000000000" charset="0"/>
              <a:buChar char="l"/>
            </a:pPr>
            <a:r>
              <a:rPr lang="zh-CN" altLang="en-US" sz="2400" b="1" spc="140" dirty="0">
                <a:ln w="3175">
                  <a:noFill/>
                  <a:prstDash val="dash"/>
                </a:ln>
                <a:solidFill>
                  <a:schemeClr val="lt1"/>
                </a:solidFill>
                <a:uFillTx/>
                <a:latin typeface="汉仪雅酷黑 85W" panose="00020600040101010101" pitchFamily="34" charset="-122"/>
                <a:ea typeface="汉仪雅酷黑 85W" panose="00020600040101010101" pitchFamily="34" charset="-122"/>
                <a:cs typeface="汉仪雅酷黑 85W" panose="00020600040101010101" pitchFamily="34" charset="-122"/>
              </a:rPr>
              <a:t>简单相关分析（弊端明显）</a:t>
            </a:r>
            <a:endParaRPr lang="zh-CN" altLang="en-US" sz="2400" b="1" spc="140" dirty="0">
              <a:ln w="3175">
                <a:noFill/>
                <a:prstDash val="dash"/>
              </a:ln>
              <a:solidFill>
                <a:schemeClr val="lt1"/>
              </a:solidFill>
              <a:uFillTx/>
              <a:latin typeface="汉仪雅酷黑 85W" panose="00020600040101010101" pitchFamily="34" charset="-122"/>
              <a:ea typeface="汉仪雅酷黑 85W" panose="00020600040101010101" pitchFamily="34" charset="-122"/>
              <a:cs typeface="汉仪雅酷黑 85W" panose="00020600040101010101" pitchFamily="34" charset="-122"/>
            </a:endParaRPr>
          </a:p>
          <a:p>
            <a:pPr lvl="0" indent="538480" algn="l" fontAlgn="ctr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</a:pPr>
            <a:r>
              <a:rPr lang="zh-CN" altLang="en-US" sz="2400" b="1" spc="140" dirty="0">
                <a:ln w="3175">
                  <a:noFill/>
                  <a:prstDash val="dash"/>
                </a:ln>
                <a:solidFill>
                  <a:schemeClr val="lt1"/>
                </a:solidFill>
                <a:uFillTx/>
                <a:latin typeface="汉仪雅酷黑 85W" panose="00020600040101010101" pitchFamily="34" charset="-122"/>
                <a:ea typeface="汉仪雅酷黑 85W" panose="00020600040101010101" pitchFamily="34" charset="-122"/>
                <a:cs typeface="汉仪雅酷黑 85W" panose="00020600040101010101" pitchFamily="34" charset="-122"/>
              </a:rPr>
              <a:t>无法剥离混杂，结论可能“虚假”</a:t>
            </a:r>
            <a:endParaRPr lang="zh-CN" altLang="en-US" sz="2400" b="1" spc="140" dirty="0">
              <a:ln w="3175">
                <a:noFill/>
                <a:prstDash val="dash"/>
              </a:ln>
              <a:solidFill>
                <a:schemeClr val="lt1"/>
              </a:solidFill>
              <a:uFillTx/>
              <a:latin typeface="汉仪雅酷黑 85W" panose="00020600040101010101" pitchFamily="34" charset="-122"/>
              <a:ea typeface="汉仪雅酷黑 85W" panose="00020600040101010101" pitchFamily="34" charset="-122"/>
              <a:cs typeface="汉仪雅酷黑 85W" panose="00020600040101010101" pitchFamily="34" charset="-122"/>
            </a:endParaRPr>
          </a:p>
          <a:p>
            <a:pPr lvl="0" indent="538480" algn="l" fontAlgn="ctr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</a:pPr>
            <a:r>
              <a:rPr lang="zh-CN" altLang="en-US" sz="2400" b="1" spc="140" dirty="0">
                <a:ln w="3175">
                  <a:noFill/>
                  <a:prstDash val="dash"/>
                </a:ln>
                <a:solidFill>
                  <a:schemeClr val="lt1"/>
                </a:solidFill>
                <a:uFillTx/>
                <a:latin typeface="汉仪雅酷黑 85W" panose="00020600040101010101" pitchFamily="34" charset="-122"/>
                <a:ea typeface="汉仪雅酷黑 85W" panose="00020600040101010101" pitchFamily="34" charset="-122"/>
                <a:cs typeface="汉仪雅酷黑 85W" panose="00020600040101010101" pitchFamily="34" charset="-122"/>
              </a:rPr>
              <a:t>无法进行预测</a:t>
            </a:r>
            <a:endParaRPr lang="zh-CN" altLang="en-US" sz="2400" b="1" spc="140" dirty="0">
              <a:ln w="3175">
                <a:noFill/>
                <a:prstDash val="dash"/>
              </a:ln>
              <a:solidFill>
                <a:schemeClr val="lt1"/>
              </a:solidFill>
              <a:uFillTx/>
              <a:latin typeface="汉仪雅酷黑 85W" panose="00020600040101010101" pitchFamily="34" charset="-122"/>
              <a:ea typeface="汉仪雅酷黑 85W" panose="00020600040101010101" pitchFamily="34" charset="-122"/>
              <a:cs typeface="汉仪雅酷黑 85W" panose="00020600040101010101" pitchFamily="34" charset="-122"/>
            </a:endParaRPr>
          </a:p>
          <a:p>
            <a:pPr lvl="0" indent="538480" algn="l" fontAlgn="ctr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</a:pPr>
            <a:r>
              <a:rPr lang="zh-CN" altLang="en-US" sz="2400" b="1" spc="140" dirty="0">
                <a:ln w="3175">
                  <a:noFill/>
                  <a:prstDash val="dash"/>
                </a:ln>
                <a:solidFill>
                  <a:schemeClr val="lt1"/>
                </a:solidFill>
                <a:uFillTx/>
                <a:latin typeface="汉仪雅酷黑 85W" panose="00020600040101010101" pitchFamily="34" charset="-122"/>
                <a:ea typeface="汉仪雅酷黑 85W" panose="00020600040101010101" pitchFamily="34" charset="-122"/>
                <a:cs typeface="汉仪雅酷黑 85W" panose="00020600040101010101" pitchFamily="34" charset="-122"/>
              </a:rPr>
              <a:t>无法评估多变量的联合效应</a:t>
            </a:r>
            <a:endParaRPr lang="zh-CN" altLang="en-US" sz="2400" b="1" spc="140" dirty="0">
              <a:ln w="3175">
                <a:noFill/>
                <a:prstDash val="dash"/>
              </a:ln>
              <a:solidFill>
                <a:schemeClr val="lt1"/>
              </a:solidFill>
              <a:uFillTx/>
              <a:latin typeface="汉仪雅酷黑 85W" panose="00020600040101010101" pitchFamily="34" charset="-122"/>
              <a:ea typeface="汉仪雅酷黑 85W" panose="00020600040101010101" pitchFamily="34" charset="-122"/>
              <a:cs typeface="汉仪雅酷黑 85W" panose="00020600040101010101" pitchFamily="34" charset="-122"/>
            </a:endParaRPr>
          </a:p>
          <a:p>
            <a:pPr marL="381000" lvl="0" indent="-381000" algn="l" fontAlgn="ctr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Wingdings" panose="05000000000000000000" charset="0"/>
              <a:buChar char="l"/>
            </a:pPr>
            <a:r>
              <a:rPr lang="zh-CN" altLang="en-US" sz="2400" b="1" spc="140" dirty="0">
                <a:ln w="3175">
                  <a:noFill/>
                  <a:prstDash val="dash"/>
                </a:ln>
                <a:solidFill>
                  <a:schemeClr val="lt1"/>
                </a:solidFill>
                <a:uFillTx/>
                <a:latin typeface="汉仪雅酷黑 85W" panose="00020600040101010101" pitchFamily="34" charset="-122"/>
                <a:ea typeface="汉仪雅酷黑 85W" panose="00020600040101010101" pitchFamily="34" charset="-122"/>
                <a:cs typeface="汉仪雅酷黑 85W" panose="00020600040101010101" pitchFamily="34" charset="-122"/>
              </a:rPr>
              <a:t>偏相关分析（有所改进，但仍有局限）</a:t>
            </a:r>
            <a:endParaRPr lang="zh-CN" altLang="en-US" sz="2400" b="1" spc="140" dirty="0">
              <a:ln w="3175">
                <a:noFill/>
                <a:prstDash val="dash"/>
              </a:ln>
              <a:solidFill>
                <a:schemeClr val="lt1"/>
              </a:solidFill>
              <a:uFillTx/>
              <a:latin typeface="汉仪雅酷黑 85W" panose="00020600040101010101" pitchFamily="34" charset="-122"/>
              <a:ea typeface="汉仪雅酷黑 85W" panose="00020600040101010101" pitchFamily="34" charset="-122"/>
              <a:cs typeface="汉仪雅酷黑 85W" panose="00020600040101010101" pitchFamily="34" charset="-122"/>
            </a:endParaRPr>
          </a:p>
          <a:p>
            <a:pPr marL="381000" lvl="0" indent="-381000" algn="l" fontAlgn="ctr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Wingdings" panose="05000000000000000000" charset="0"/>
              <a:buChar char="l"/>
            </a:pPr>
            <a:r>
              <a:rPr lang="zh-CN" altLang="en-US" sz="2400" b="1" spc="140" dirty="0">
                <a:ln w="3175">
                  <a:noFill/>
                  <a:prstDash val="dash"/>
                </a:ln>
                <a:solidFill>
                  <a:schemeClr val="lt1"/>
                </a:solidFill>
                <a:uFillTx/>
                <a:latin typeface="汉仪雅酷黑 85W" panose="00020600040101010101" pitchFamily="34" charset="-122"/>
                <a:ea typeface="汉仪雅酷黑 85W" panose="00020600040101010101" pitchFamily="34" charset="-122"/>
                <a:cs typeface="汉仪雅酷黑 85W" panose="00020600040101010101" pitchFamily="34" charset="-122"/>
              </a:rPr>
              <a:t>多重线性回归分析（整合优势）</a:t>
            </a:r>
            <a:endParaRPr lang="zh-CN" altLang="en-US" sz="2400" b="1" spc="140" dirty="0">
              <a:ln w="3175">
                <a:noFill/>
                <a:prstDash val="dash"/>
              </a:ln>
              <a:solidFill>
                <a:schemeClr val="lt1"/>
              </a:solidFill>
              <a:uFillTx/>
              <a:latin typeface="汉仪雅酷黑 85W" panose="00020600040101010101" pitchFamily="34" charset="-122"/>
              <a:ea typeface="汉仪雅酷黑 85W" panose="00020600040101010101" pitchFamily="34" charset="-122"/>
              <a:cs typeface="汉仪雅酷黑 85W" panose="00020600040101010101" pitchFamily="34" charset="-122"/>
            </a:endParaRPr>
          </a:p>
          <a:p>
            <a:pPr marL="736600" lvl="1" indent="-355600" algn="l" fontAlgn="ctr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Arial" panose="020B0604020202020204" pitchFamily="34" charset="0"/>
              <a:buChar char="○"/>
            </a:pPr>
            <a:r>
              <a:rPr lang="zh-CN" altLang="en-US" sz="2400" b="1" spc="120" dirty="0">
                <a:ln w="3175">
                  <a:noFill/>
                  <a:prstDash val="dash"/>
                </a:ln>
                <a:solidFill>
                  <a:schemeClr val="lt1"/>
                </a:solidFill>
                <a:uFillTx/>
                <a:latin typeface="汉仪雅酷黑 85W" panose="00020600040101010101" pitchFamily="34" charset="-122"/>
                <a:ea typeface="汉仪雅酷黑 85W" panose="00020600040101010101" pitchFamily="34" charset="-122"/>
                <a:cs typeface="汉仪雅酷黑 85W" panose="00020600040101010101" pitchFamily="34" charset="-122"/>
              </a:rPr>
              <a:t>优势</a:t>
            </a:r>
            <a:r>
              <a:rPr lang="en-US" altLang="zh-CN" sz="2400" b="1" spc="120" dirty="0">
                <a:ln w="3175">
                  <a:noFill/>
                  <a:prstDash val="dash"/>
                </a:ln>
                <a:solidFill>
                  <a:schemeClr val="lt1"/>
                </a:solidFill>
                <a:uFillTx/>
                <a:latin typeface="汉仪雅酷黑 85W" panose="00020600040101010101" pitchFamily="34" charset="-122"/>
                <a:ea typeface="汉仪雅酷黑 85W" panose="00020600040101010101" pitchFamily="34" charset="-122"/>
                <a:cs typeface="汉仪雅酷黑 85W" panose="00020600040101010101" pitchFamily="34" charset="-122"/>
              </a:rPr>
              <a:t>1</a:t>
            </a:r>
            <a:r>
              <a:rPr lang="zh-CN" altLang="en-US" sz="2400" b="1" spc="120" dirty="0">
                <a:ln w="3175">
                  <a:noFill/>
                  <a:prstDash val="dash"/>
                </a:ln>
                <a:solidFill>
                  <a:schemeClr val="lt1"/>
                </a:solidFill>
                <a:uFillTx/>
                <a:latin typeface="汉仪雅酷黑 85W" panose="00020600040101010101" pitchFamily="34" charset="-122"/>
                <a:ea typeface="汉仪雅酷黑 85W" panose="00020600040101010101" pitchFamily="34" charset="-122"/>
                <a:cs typeface="汉仪雅酷黑 85W" panose="00020600040101010101" pitchFamily="34" charset="-122"/>
              </a:rPr>
              <a:t>：剥离混杂，估计“净效应”</a:t>
            </a:r>
            <a:endParaRPr lang="zh-CN" altLang="en-US" sz="2400" b="1" spc="120" dirty="0">
              <a:ln w="3175">
                <a:noFill/>
                <a:prstDash val="dash"/>
              </a:ln>
              <a:solidFill>
                <a:schemeClr val="lt1"/>
              </a:solidFill>
              <a:uFillTx/>
              <a:latin typeface="汉仪雅酷黑 85W" panose="00020600040101010101" pitchFamily="34" charset="-122"/>
              <a:ea typeface="汉仪雅酷黑 85W" panose="00020600040101010101" pitchFamily="34" charset="-122"/>
              <a:cs typeface="汉仪雅酷黑 85W" panose="00020600040101010101" pitchFamily="34" charset="-122"/>
            </a:endParaRPr>
          </a:p>
          <a:p>
            <a:pPr marL="736600" lvl="1" indent="-355600" algn="l" fontAlgn="ctr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Arial" panose="020B0604020202020204" pitchFamily="34" charset="0"/>
              <a:buChar char="○"/>
            </a:pPr>
            <a:r>
              <a:rPr lang="zh-CN" altLang="en-US" sz="2400" b="1" spc="120" dirty="0">
                <a:ln w="3175">
                  <a:noFill/>
                  <a:prstDash val="dash"/>
                </a:ln>
                <a:solidFill>
                  <a:schemeClr val="lt1"/>
                </a:solidFill>
                <a:uFillTx/>
                <a:latin typeface="汉仪雅酷黑 85W" panose="00020600040101010101" pitchFamily="34" charset="-122"/>
                <a:ea typeface="汉仪雅酷黑 85W" panose="00020600040101010101" pitchFamily="34" charset="-122"/>
                <a:cs typeface="汉仪雅酷黑 85W" panose="00020600040101010101" pitchFamily="34" charset="-122"/>
              </a:rPr>
              <a:t>优势</a:t>
            </a:r>
            <a:r>
              <a:rPr lang="en-US" altLang="zh-CN" sz="2400" b="1" spc="120" dirty="0">
                <a:ln w="3175">
                  <a:noFill/>
                  <a:prstDash val="dash"/>
                </a:ln>
                <a:solidFill>
                  <a:schemeClr val="lt1"/>
                </a:solidFill>
                <a:uFillTx/>
                <a:latin typeface="汉仪雅酷黑 85W" panose="00020600040101010101" pitchFamily="34" charset="-122"/>
                <a:ea typeface="汉仪雅酷黑 85W" panose="00020600040101010101" pitchFamily="34" charset="-122"/>
                <a:cs typeface="汉仪雅酷黑 85W" panose="00020600040101010101" pitchFamily="34" charset="-122"/>
              </a:rPr>
              <a:t>2</a:t>
            </a:r>
            <a:r>
              <a:rPr lang="zh-CN" altLang="en-US" sz="2400" b="1" spc="120" dirty="0">
                <a:ln w="3175">
                  <a:noFill/>
                  <a:prstDash val="dash"/>
                </a:ln>
                <a:solidFill>
                  <a:schemeClr val="lt1"/>
                </a:solidFill>
                <a:uFillTx/>
                <a:latin typeface="汉仪雅酷黑 85W" panose="00020600040101010101" pitchFamily="34" charset="-122"/>
                <a:ea typeface="汉仪雅酷黑 85W" panose="00020600040101010101" pitchFamily="34" charset="-122"/>
                <a:cs typeface="汉仪雅酷黑 85W" panose="00020600040101010101" pitchFamily="34" charset="-122"/>
              </a:rPr>
              <a:t>：提供预测模型与量化影响</a:t>
            </a:r>
            <a:endParaRPr lang="zh-CN" altLang="en-US" sz="2400" b="1" spc="120" dirty="0">
              <a:ln w="3175">
                <a:noFill/>
                <a:prstDash val="dash"/>
              </a:ln>
              <a:solidFill>
                <a:schemeClr val="lt1"/>
              </a:solidFill>
              <a:uFillTx/>
              <a:latin typeface="汉仪雅酷黑 85W" panose="00020600040101010101" pitchFamily="34" charset="-122"/>
              <a:ea typeface="汉仪雅酷黑 85W" panose="00020600040101010101" pitchFamily="34" charset="-122"/>
              <a:cs typeface="汉仪雅酷黑 85W" panose="00020600040101010101" pitchFamily="34" charset="-122"/>
            </a:endParaRPr>
          </a:p>
          <a:p>
            <a:pPr marL="736600" lvl="1" indent="-355600" algn="l" fontAlgn="ctr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Arial" panose="020B0604020202020204" pitchFamily="34" charset="0"/>
              <a:buChar char="○"/>
            </a:pPr>
            <a:r>
              <a:rPr lang="zh-CN" altLang="en-US" sz="2400" b="1" spc="120" dirty="0">
                <a:ln w="3175">
                  <a:noFill/>
                  <a:prstDash val="dash"/>
                </a:ln>
                <a:solidFill>
                  <a:schemeClr val="lt1"/>
                </a:solidFill>
                <a:uFillTx/>
                <a:latin typeface="汉仪雅酷黑 85W" panose="00020600040101010101" pitchFamily="34" charset="-122"/>
                <a:ea typeface="汉仪雅酷黑 85W" panose="00020600040101010101" pitchFamily="34" charset="-122"/>
                <a:cs typeface="汉仪雅酷黑 85W" panose="00020600040101010101" pitchFamily="34" charset="-122"/>
              </a:rPr>
              <a:t>优势</a:t>
            </a:r>
            <a:r>
              <a:rPr lang="en-US" altLang="zh-CN" sz="2400" b="1" spc="120" dirty="0">
                <a:ln w="3175">
                  <a:noFill/>
                  <a:prstDash val="dash"/>
                </a:ln>
                <a:solidFill>
                  <a:schemeClr val="lt1"/>
                </a:solidFill>
                <a:uFillTx/>
                <a:latin typeface="汉仪雅酷黑 85W" panose="00020600040101010101" pitchFamily="34" charset="-122"/>
                <a:ea typeface="汉仪雅酷黑 85W" panose="00020600040101010101" pitchFamily="34" charset="-122"/>
                <a:cs typeface="汉仪雅酷黑 85W" panose="00020600040101010101" pitchFamily="34" charset="-122"/>
              </a:rPr>
              <a:t>3</a:t>
            </a:r>
            <a:r>
              <a:rPr lang="zh-CN" altLang="en-US" sz="2400" b="1" spc="120" dirty="0">
                <a:ln w="3175">
                  <a:noFill/>
                  <a:prstDash val="dash"/>
                </a:ln>
                <a:solidFill>
                  <a:schemeClr val="lt1"/>
                </a:solidFill>
                <a:uFillTx/>
                <a:latin typeface="汉仪雅酷黑 85W" panose="00020600040101010101" pitchFamily="34" charset="-122"/>
                <a:ea typeface="汉仪雅酷黑 85W" panose="00020600040101010101" pitchFamily="34" charset="-122"/>
                <a:cs typeface="汉仪雅酷黑 85W" panose="00020600040101010101" pitchFamily="34" charset="-122"/>
              </a:rPr>
              <a:t>：评估整体解释力</a:t>
            </a:r>
            <a:endParaRPr lang="zh-CN" altLang="en-US" sz="2400" b="1" spc="120" dirty="0">
              <a:ln w="3175">
                <a:noFill/>
                <a:prstDash val="dash"/>
              </a:ln>
              <a:solidFill>
                <a:schemeClr val="lt1"/>
              </a:solidFill>
              <a:uFillTx/>
              <a:latin typeface="汉仪雅酷黑 85W" panose="00020600040101010101" pitchFamily="34" charset="-122"/>
              <a:ea typeface="汉仪雅酷黑 85W" panose="00020600040101010101" pitchFamily="34" charset="-122"/>
              <a:cs typeface="汉仪雅酷黑 85W" panose="00020600040101010101" pitchFamily="34" charset="-122"/>
            </a:endParaRPr>
          </a:p>
          <a:p>
            <a:pPr marL="736600" lvl="1" indent="-355600" algn="l" fontAlgn="ctr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Arial" panose="020B0604020202020204" pitchFamily="34" charset="0"/>
              <a:buChar char="○"/>
            </a:pPr>
            <a:r>
              <a:rPr lang="zh-CN" altLang="en-US" sz="2400" b="1" spc="120" dirty="0">
                <a:ln w="3175">
                  <a:noFill/>
                  <a:prstDash val="dash"/>
                </a:ln>
                <a:solidFill>
                  <a:schemeClr val="lt1"/>
                </a:solidFill>
                <a:uFillTx/>
                <a:latin typeface="汉仪雅酷黑 85W" panose="00020600040101010101" pitchFamily="34" charset="-122"/>
                <a:ea typeface="汉仪雅酷黑 85W" panose="00020600040101010101" pitchFamily="34" charset="-122"/>
                <a:cs typeface="汉仪雅酷黑 85W" panose="00020600040101010101" pitchFamily="34" charset="-122"/>
              </a:rPr>
              <a:t>优势</a:t>
            </a:r>
            <a:r>
              <a:rPr lang="en-US" altLang="zh-CN" sz="2400" b="1" spc="120" dirty="0">
                <a:ln w="3175">
                  <a:noFill/>
                  <a:prstDash val="dash"/>
                </a:ln>
                <a:solidFill>
                  <a:schemeClr val="lt1"/>
                </a:solidFill>
                <a:uFillTx/>
                <a:latin typeface="汉仪雅酷黑 85W" panose="00020600040101010101" pitchFamily="34" charset="-122"/>
                <a:ea typeface="汉仪雅酷黑 85W" panose="00020600040101010101" pitchFamily="34" charset="-122"/>
                <a:cs typeface="汉仪雅酷黑 85W" panose="00020600040101010101" pitchFamily="34" charset="-122"/>
              </a:rPr>
              <a:t>4</a:t>
            </a:r>
            <a:r>
              <a:rPr lang="zh-CN" altLang="en-US" sz="2400" b="1" spc="120" dirty="0">
                <a:ln w="3175">
                  <a:noFill/>
                  <a:prstDash val="dash"/>
                </a:ln>
                <a:solidFill>
                  <a:schemeClr val="lt1"/>
                </a:solidFill>
                <a:uFillTx/>
                <a:latin typeface="汉仪雅酷黑 85W" panose="00020600040101010101" pitchFamily="34" charset="-122"/>
                <a:ea typeface="汉仪雅酷黑 85W" panose="00020600040101010101" pitchFamily="34" charset="-122"/>
                <a:cs typeface="汉仪雅酷黑 85W" panose="00020600040101010101" pitchFamily="34" charset="-122"/>
              </a:rPr>
              <a:t>：灵活的模型扩展与检验（增加变量，交互作用等）</a:t>
            </a:r>
            <a:endParaRPr lang="zh-CN" altLang="en-US" sz="2400" b="1" spc="120" dirty="0">
              <a:ln w="3175">
                <a:noFill/>
                <a:prstDash val="dash"/>
              </a:ln>
              <a:solidFill>
                <a:schemeClr val="lt1"/>
              </a:solidFill>
              <a:uFillTx/>
              <a:latin typeface="汉仪雅酷黑 85W" panose="00020600040101010101" pitchFamily="34" charset="-122"/>
              <a:ea typeface="汉仪雅酷黑 85W" panose="00020600040101010101" pitchFamily="34" charset="-122"/>
              <a:cs typeface="汉仪雅酷黑 85W" panose="00020600040101010101" pitchFamily="34" charset="-122"/>
            </a:endParaRPr>
          </a:p>
        </p:txBody>
      </p:sp>
    </p:spTree>
    <p:custDataLst>
      <p:tags r:id="rId7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图片 19" descr="C:\Users\Administrator\Desktop\立体风ppt-12.png立体风ppt-12"/>
          <p:cNvPicPr/>
          <p:nvPr>
            <p:custDataLst>
              <p:tags r:id="rId1"/>
            </p:custDataLst>
          </p:nvPr>
        </p:nvPicPr>
        <p:blipFill>
          <a:blip r:embed="rId2"/>
          <a:srcRect/>
          <a:stretch>
            <a:fillRect/>
          </a:stretch>
        </p:blipFill>
        <p:spPr>
          <a:xfrm>
            <a:off x="-158" y="1"/>
            <a:ext cx="1275786" cy="1325880"/>
          </a:xfrm>
          <a:prstGeom prst="rect">
            <a:avLst/>
          </a:prstGeom>
        </p:spPr>
      </p:pic>
      <p:pic>
        <p:nvPicPr>
          <p:cNvPr id="6" name="图片 5" descr="C:\Users\Administrator\Desktop\立体风ppt-13.png立体风ppt-13"/>
          <p:cNvPicPr/>
          <p:nvPr>
            <p:custDataLst>
              <p:tags r:id="rId3"/>
            </p:custDataLst>
          </p:nvPr>
        </p:nvPicPr>
        <p:blipFill>
          <a:blip r:embed="rId4"/>
          <a:srcRect/>
          <a:stretch>
            <a:fillRect/>
          </a:stretch>
        </p:blipFill>
        <p:spPr>
          <a:xfrm>
            <a:off x="10637520" y="0"/>
            <a:ext cx="1555750" cy="1556660"/>
          </a:xfrm>
          <a:prstGeom prst="rect">
            <a:avLst/>
          </a:prstGeom>
        </p:spPr>
      </p:pic>
      <p:pic>
        <p:nvPicPr>
          <p:cNvPr id="4" name="图片 3" descr="立体风ppt-15"/>
          <p:cNvPicPr/>
          <p:nvPr>
            <p:custDataLst>
              <p:tags r:id="rId5"/>
            </p:custDataLst>
          </p:nvPr>
        </p:nvPicPr>
        <p:blipFill>
          <a:blip r:embed="rId6"/>
          <a:srcRect t="-54092" r="-57651"/>
          <a:stretch>
            <a:fillRect/>
          </a:stretch>
        </p:blipFill>
        <p:spPr>
          <a:xfrm>
            <a:off x="6337223" y="5401029"/>
            <a:ext cx="1921348" cy="1456654"/>
          </a:xfrm>
          <a:prstGeom prst="rect">
            <a:avLst/>
          </a:prstGeom>
        </p:spPr>
      </p:pic>
      <p:sp>
        <p:nvSpPr>
          <p:cNvPr id="5" name="矩形 4"/>
          <p:cNvSpPr/>
          <p:nvPr>
            <p:custDataLst>
              <p:tags r:id="rId7"/>
            </p:custDataLst>
          </p:nvPr>
        </p:nvSpPr>
        <p:spPr>
          <a:xfrm>
            <a:off x="0" y="2374751"/>
            <a:ext cx="5066852" cy="21084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  <a:latin typeface="汉仪雅酷黑 85W" panose="00020600040101010101" pitchFamily="34" charset="-122"/>
              <a:ea typeface="汉仪雅酷黑 85W" panose="00020600040101010101" pitchFamily="34" charset="-122"/>
            </a:endParaRPr>
          </a:p>
        </p:txBody>
      </p:sp>
      <p:sp>
        <p:nvSpPr>
          <p:cNvPr id="7" name="文本框 61"/>
          <p:cNvSpPr txBox="1"/>
          <p:nvPr>
            <p:custDataLst>
              <p:tags r:id="rId8"/>
            </p:custDataLst>
          </p:nvPr>
        </p:nvSpPr>
        <p:spPr>
          <a:xfrm>
            <a:off x="1504950" y="2529205"/>
            <a:ext cx="2066290" cy="1142365"/>
          </a:xfrm>
          <a:prstGeom prst="rect">
            <a:avLst/>
          </a:prstGeom>
          <a:noFill/>
        </p:spPr>
        <p:txBody>
          <a:bodyPr wrap="square" rtlCol="0" anchor="ctr">
            <a:norm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zh-CN" altLang="en-US" sz="5400" b="1" spc="380" dirty="0">
                <a:solidFill>
                  <a:schemeClr val="lt1"/>
                </a:solidFill>
                <a:latin typeface="汉仪雅酷黑 85W" panose="00020600040101010101" pitchFamily="34" charset="-122"/>
                <a:ea typeface="汉仪雅酷黑 85W" panose="00020600040101010101" pitchFamily="34" charset="-122"/>
              </a:rPr>
              <a:t>目录</a:t>
            </a:r>
            <a:endParaRPr lang="zh-CN" altLang="en-US" sz="5400" b="1" spc="380" dirty="0">
              <a:solidFill>
                <a:schemeClr val="lt1"/>
              </a:solidFill>
              <a:latin typeface="汉仪雅酷黑 85W" panose="00020600040101010101" pitchFamily="34" charset="-122"/>
              <a:ea typeface="汉仪雅酷黑 85W" panose="00020600040101010101" pitchFamily="34" charset="-122"/>
            </a:endParaRPr>
          </a:p>
        </p:txBody>
      </p:sp>
      <p:sp>
        <p:nvSpPr>
          <p:cNvPr id="8" name="文本框 60"/>
          <p:cNvSpPr txBox="1"/>
          <p:nvPr>
            <p:custDataLst>
              <p:tags r:id="rId9"/>
            </p:custDataLst>
          </p:nvPr>
        </p:nvSpPr>
        <p:spPr>
          <a:xfrm>
            <a:off x="1495425" y="3696335"/>
            <a:ext cx="2075815" cy="632460"/>
          </a:xfrm>
          <a:prstGeom prst="rect">
            <a:avLst/>
          </a:prstGeom>
          <a:noFill/>
        </p:spPr>
        <p:txBody>
          <a:bodyPr wrap="square" rtlCol="0" anchor="ctr">
            <a:norm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30000"/>
              </a:lnSpc>
              <a:spcAft>
                <a:spcPts val="0"/>
              </a:spcAft>
            </a:pPr>
            <a:r>
              <a:rPr lang="en-US" altLang="zh-CN" sz="2400" spc="150" dirty="0">
                <a:solidFill>
                  <a:schemeClr val="lt1"/>
                </a:solidFill>
                <a:latin typeface="汉仪雅酷黑 85W" panose="00020600040101010101" pitchFamily="34" charset="-122"/>
                <a:ea typeface="汉仪雅酷黑 85W" panose="00020600040101010101" pitchFamily="34" charset="-122"/>
                <a:sym typeface="Arial" panose="020B0604020202020204" pitchFamily="34" charset="0"/>
              </a:rPr>
              <a:t>CONTENTS</a:t>
            </a:r>
            <a:endParaRPr lang="en-US" altLang="zh-CN" sz="2400" spc="150" dirty="0">
              <a:solidFill>
                <a:schemeClr val="lt1"/>
              </a:solidFill>
              <a:latin typeface="汉仪雅酷黑 85W" panose="00020600040101010101" pitchFamily="34" charset="-122"/>
              <a:ea typeface="汉仪雅酷黑 85W" panose="00020600040101010101" pitchFamily="34" charset="-122"/>
              <a:sym typeface="Arial" panose="020B0604020202020204" pitchFamily="34" charset="0"/>
            </a:endParaRPr>
          </a:p>
        </p:txBody>
      </p:sp>
      <p:sp>
        <p:nvSpPr>
          <p:cNvPr id="10" name="文本框 58"/>
          <p:cNvSpPr txBox="1"/>
          <p:nvPr>
            <p:custDataLst>
              <p:tags r:id="rId10"/>
            </p:custDataLst>
          </p:nvPr>
        </p:nvSpPr>
        <p:spPr>
          <a:xfrm>
            <a:off x="5305425" y="1394460"/>
            <a:ext cx="865505" cy="88900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Aft>
                <a:spcPts val="0"/>
              </a:spcAft>
            </a:pPr>
            <a:r>
              <a:rPr lang="en-US" altLang="zh-CN" sz="4800" b="1" spc="300" dirty="0">
                <a:solidFill>
                  <a:schemeClr val="lt1"/>
                </a:solidFill>
                <a:latin typeface="汉仪雅酷黑 85W" panose="00020600040101010101" pitchFamily="34" charset="-122"/>
                <a:ea typeface="汉仪雅酷黑 85W" panose="00020600040101010101" pitchFamily="34" charset="-122"/>
              </a:rPr>
              <a:t>01</a:t>
            </a:r>
            <a:endParaRPr lang="en-US" altLang="zh-CN" sz="4800" b="1" spc="300" dirty="0">
              <a:solidFill>
                <a:schemeClr val="lt1"/>
              </a:solidFill>
              <a:latin typeface="汉仪雅酷黑 85W" panose="00020600040101010101" pitchFamily="34" charset="-122"/>
              <a:ea typeface="汉仪雅酷黑 85W" panose="00020600040101010101" pitchFamily="34" charset="-122"/>
            </a:endParaRPr>
          </a:p>
        </p:txBody>
      </p:sp>
      <p:sp>
        <p:nvSpPr>
          <p:cNvPr id="11" name="文本框 61"/>
          <p:cNvSpPr txBox="1"/>
          <p:nvPr>
            <p:custDataLst>
              <p:tags r:id="rId11"/>
            </p:custDataLst>
          </p:nvPr>
        </p:nvSpPr>
        <p:spPr>
          <a:xfrm>
            <a:off x="6333490" y="1394460"/>
            <a:ext cx="4304030" cy="889000"/>
          </a:xfrm>
          <a:prstGeom prst="rect">
            <a:avLst/>
          </a:prstGeom>
          <a:noFill/>
        </p:spPr>
        <p:txBody>
          <a:bodyPr wrap="square" rtlCol="0" anchor="ctr">
            <a:norm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l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SzPct val="100000"/>
            </a:pPr>
            <a:r>
              <a:rPr lang="zh-CN" altLang="en-US" sz="3200" b="1" spc="200" dirty="0">
                <a:solidFill>
                  <a:schemeClr val="lt1"/>
                </a:solidFill>
                <a:latin typeface="汉仪雅酷黑 85W" panose="00020600040101010101" pitchFamily="34" charset="-122"/>
                <a:ea typeface="汉仪雅酷黑 85W" panose="00020600040101010101" pitchFamily="34" charset="-122"/>
              </a:rPr>
              <a:t>统计方法的选择</a:t>
            </a:r>
            <a:endParaRPr lang="zh-CN" altLang="en-US" sz="3200" b="1" spc="200" dirty="0">
              <a:solidFill>
                <a:schemeClr val="lt1"/>
              </a:solidFill>
              <a:latin typeface="汉仪雅酷黑 85W" panose="00020600040101010101" pitchFamily="34" charset="-122"/>
              <a:ea typeface="汉仪雅酷黑 85W" panose="00020600040101010101" pitchFamily="34" charset="-122"/>
            </a:endParaRPr>
          </a:p>
        </p:txBody>
      </p:sp>
      <p:sp>
        <p:nvSpPr>
          <p:cNvPr id="14" name="文本框 58"/>
          <p:cNvSpPr txBox="1"/>
          <p:nvPr>
            <p:custDataLst>
              <p:tags r:id="rId12"/>
            </p:custDataLst>
          </p:nvPr>
        </p:nvSpPr>
        <p:spPr>
          <a:xfrm>
            <a:off x="5305425" y="2994025"/>
            <a:ext cx="865505" cy="88900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Aft>
                <a:spcPts val="0"/>
              </a:spcAft>
            </a:pPr>
            <a:r>
              <a:rPr lang="en-US" altLang="zh-CN" sz="4800" b="1" spc="300" dirty="0">
                <a:solidFill>
                  <a:schemeClr val="lt1"/>
                </a:solidFill>
                <a:latin typeface="汉仪雅酷黑 85W" panose="00020600040101010101" pitchFamily="34" charset="-122"/>
                <a:ea typeface="汉仪雅酷黑 85W" panose="00020600040101010101" pitchFamily="34" charset="-122"/>
              </a:rPr>
              <a:t>02</a:t>
            </a:r>
            <a:endParaRPr lang="en-US" altLang="zh-CN" sz="4800" b="1" spc="300" dirty="0">
              <a:solidFill>
                <a:schemeClr val="lt1"/>
              </a:solidFill>
              <a:latin typeface="汉仪雅酷黑 85W" panose="00020600040101010101" pitchFamily="34" charset="-122"/>
              <a:ea typeface="汉仪雅酷黑 85W" panose="00020600040101010101" pitchFamily="34" charset="-122"/>
            </a:endParaRPr>
          </a:p>
        </p:txBody>
      </p:sp>
      <p:sp>
        <p:nvSpPr>
          <p:cNvPr id="15" name="文本框 61"/>
          <p:cNvSpPr txBox="1"/>
          <p:nvPr>
            <p:custDataLst>
              <p:tags r:id="rId13"/>
            </p:custDataLst>
          </p:nvPr>
        </p:nvSpPr>
        <p:spPr>
          <a:xfrm>
            <a:off x="6333490" y="2994025"/>
            <a:ext cx="4304030" cy="889000"/>
          </a:xfrm>
          <a:prstGeom prst="rect">
            <a:avLst/>
          </a:prstGeom>
          <a:noFill/>
        </p:spPr>
        <p:txBody>
          <a:bodyPr wrap="square" rtlCol="0" anchor="ctr">
            <a:norm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l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SzPct val="100000"/>
            </a:pPr>
            <a:r>
              <a:rPr lang="zh-CN" altLang="en-US" sz="3200" b="1" spc="200" dirty="0">
                <a:solidFill>
                  <a:schemeClr val="lt1"/>
                </a:solidFill>
                <a:latin typeface="汉仪雅酷黑 85W" panose="00020600040101010101" pitchFamily="34" charset="-122"/>
                <a:ea typeface="汉仪雅酷黑 85W" panose="00020600040101010101" pitchFamily="34" charset="-122"/>
                <a:cs typeface="汉仪雅酷黑 85W" panose="00020600040101010101" pitchFamily="34" charset="-122"/>
              </a:rPr>
              <a:t>案例实操（SPSS）</a:t>
            </a:r>
            <a:endParaRPr lang="zh-CN" altLang="en-US" sz="3200" b="1" spc="200" dirty="0">
              <a:solidFill>
                <a:schemeClr val="lt1"/>
              </a:solidFill>
              <a:latin typeface="汉仪雅酷黑 85W" panose="00020600040101010101" pitchFamily="34" charset="-122"/>
              <a:ea typeface="汉仪雅酷黑 85W" panose="00020600040101010101" pitchFamily="34" charset="-122"/>
              <a:cs typeface="汉仪雅酷黑 85W" panose="00020600040101010101" pitchFamily="34" charset="-122"/>
            </a:endParaRPr>
          </a:p>
        </p:txBody>
      </p:sp>
      <p:sp>
        <p:nvSpPr>
          <p:cNvPr id="17" name="文本框 58"/>
          <p:cNvSpPr txBox="1"/>
          <p:nvPr>
            <p:custDataLst>
              <p:tags r:id="rId14"/>
            </p:custDataLst>
          </p:nvPr>
        </p:nvSpPr>
        <p:spPr>
          <a:xfrm>
            <a:off x="5305425" y="4593590"/>
            <a:ext cx="865505" cy="88900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Aft>
                <a:spcPts val="0"/>
              </a:spcAft>
            </a:pPr>
            <a:r>
              <a:rPr lang="en-US" altLang="zh-CN" sz="4800" b="1" spc="300" dirty="0">
                <a:solidFill>
                  <a:schemeClr val="lt1"/>
                </a:solidFill>
                <a:latin typeface="汉仪雅酷黑 85W" panose="00020600040101010101" pitchFamily="34" charset="-122"/>
                <a:ea typeface="汉仪雅酷黑 85W" panose="00020600040101010101" pitchFamily="34" charset="-122"/>
              </a:rPr>
              <a:t>03</a:t>
            </a:r>
            <a:endParaRPr lang="en-US" altLang="zh-CN" sz="4800" b="1" spc="300" dirty="0">
              <a:solidFill>
                <a:schemeClr val="lt1"/>
              </a:solidFill>
              <a:latin typeface="汉仪雅酷黑 85W" panose="00020600040101010101" pitchFamily="34" charset="-122"/>
              <a:ea typeface="汉仪雅酷黑 85W" panose="00020600040101010101" pitchFamily="34" charset="-122"/>
            </a:endParaRPr>
          </a:p>
        </p:txBody>
      </p:sp>
      <p:sp>
        <p:nvSpPr>
          <p:cNvPr id="18" name="文本框 61"/>
          <p:cNvSpPr txBox="1"/>
          <p:nvPr>
            <p:custDataLst>
              <p:tags r:id="rId15"/>
            </p:custDataLst>
          </p:nvPr>
        </p:nvSpPr>
        <p:spPr>
          <a:xfrm>
            <a:off x="6333490" y="4593590"/>
            <a:ext cx="4304030" cy="889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l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</a:pPr>
            <a:r>
              <a:rPr lang="zh-CN" altLang="en-US" sz="3200" b="1" spc="140" dirty="0">
                <a:solidFill>
                  <a:schemeClr val="lt1"/>
                </a:solidFill>
                <a:latin typeface="汉仪雅酷黑 85W" panose="00020600040101010101" pitchFamily="34" charset="-122"/>
                <a:ea typeface="汉仪雅酷黑 85W" panose="00020600040101010101" pitchFamily="34" charset="-122"/>
                <a:cs typeface="汉仪雅酷黑 85W" panose="00020600040101010101" pitchFamily="34" charset="-122"/>
              </a:rPr>
              <a:t>腾讯知识库IMA在实际教学工作中的应用</a:t>
            </a:r>
            <a:endParaRPr lang="zh-CN" altLang="en-US" sz="3200" b="1" spc="140" dirty="0">
              <a:solidFill>
                <a:schemeClr val="lt1"/>
              </a:solidFill>
              <a:latin typeface="汉仪雅酷黑 85W" panose="00020600040101010101" pitchFamily="34" charset="-122"/>
              <a:ea typeface="汉仪雅酷黑 85W" panose="00020600040101010101" pitchFamily="34" charset="-122"/>
              <a:cs typeface="汉仪雅酷黑 85W" panose="00020600040101010101" pitchFamily="34" charset="-122"/>
            </a:endParaRPr>
          </a:p>
        </p:txBody>
      </p:sp>
    </p:spTree>
    <p:custDataLst>
      <p:tags r:id="rId16"/>
    </p:custData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图片 21" descr="C:\Users\Administrator\Desktop\立体风ppt-12.png立体风ppt-12"/>
          <p:cNvPicPr/>
          <p:nvPr>
            <p:custDataLst>
              <p:tags r:id="rId1"/>
            </p:custDataLst>
          </p:nvPr>
        </p:nvPicPr>
        <p:blipFill>
          <a:blip r:embed="rId2"/>
          <a:srcRect/>
          <a:stretch>
            <a:fillRect/>
          </a:stretch>
        </p:blipFill>
        <p:spPr>
          <a:xfrm>
            <a:off x="-158" y="1"/>
            <a:ext cx="1275786" cy="1325880"/>
          </a:xfrm>
          <a:prstGeom prst="rect">
            <a:avLst/>
          </a:prstGeom>
        </p:spPr>
      </p:pic>
      <p:pic>
        <p:nvPicPr>
          <p:cNvPr id="20" name="图片 19" descr="C:\Users\Administrator\Desktop\立体风ppt-13.png立体风ppt-13"/>
          <p:cNvPicPr/>
          <p:nvPr>
            <p:custDataLst>
              <p:tags r:id="rId3"/>
            </p:custDataLst>
          </p:nvPr>
        </p:nvPicPr>
        <p:blipFill>
          <a:blip r:embed="rId4"/>
          <a:srcRect/>
          <a:stretch>
            <a:fillRect/>
          </a:stretch>
        </p:blipFill>
        <p:spPr>
          <a:xfrm>
            <a:off x="10637520" y="0"/>
            <a:ext cx="1555750" cy="1556660"/>
          </a:xfrm>
          <a:prstGeom prst="rect">
            <a:avLst/>
          </a:prstGeom>
        </p:spPr>
      </p:pic>
      <p:pic>
        <p:nvPicPr>
          <p:cNvPr id="13" name="图片 12" descr="立体风ppt-15"/>
          <p:cNvPicPr/>
          <p:nvPr>
            <p:custDataLst>
              <p:tags r:id="rId5"/>
            </p:custDataLst>
          </p:nvPr>
        </p:nvPicPr>
        <p:blipFill>
          <a:blip r:embed="rId6"/>
          <a:srcRect t="-54092" r="-57651"/>
          <a:stretch>
            <a:fillRect/>
          </a:stretch>
        </p:blipFill>
        <p:spPr>
          <a:xfrm>
            <a:off x="6337223" y="5401029"/>
            <a:ext cx="1921348" cy="1456654"/>
          </a:xfrm>
          <a:prstGeom prst="rect">
            <a:avLst/>
          </a:prstGeom>
        </p:spPr>
      </p:pic>
      <p:sp>
        <p:nvSpPr>
          <p:cNvPr id="5" name="矩形 4"/>
          <p:cNvSpPr/>
          <p:nvPr>
            <p:custDataLst>
              <p:tags r:id="rId7"/>
            </p:custDataLst>
          </p:nvPr>
        </p:nvSpPr>
        <p:spPr>
          <a:xfrm>
            <a:off x="770453" y="1020318"/>
            <a:ext cx="10996246" cy="5181600"/>
          </a:xfrm>
          <a:prstGeom prst="rect">
            <a:avLst/>
          </a:prstGeom>
          <a:solidFill>
            <a:schemeClr val="lt2">
              <a:lumMod val="60000"/>
              <a:lumOff val="40000"/>
            </a:schemeClr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  <a:latin typeface="汉仪雅酷黑 85W" panose="00020600040101010101" pitchFamily="34" charset="-122"/>
              <a:ea typeface="汉仪雅酷黑 85W" panose="00020600040101010101" pitchFamily="34" charset="-122"/>
              <a:sym typeface="Arial" panose="020B0604020202020204" pitchFamily="34" charset="0"/>
            </a:endParaRPr>
          </a:p>
        </p:txBody>
      </p:sp>
      <p:sp>
        <p:nvSpPr>
          <p:cNvPr id="7" name="矩形 6"/>
          <p:cNvSpPr/>
          <p:nvPr>
            <p:custDataLst>
              <p:tags r:id="rId8"/>
            </p:custDataLst>
          </p:nvPr>
        </p:nvSpPr>
        <p:spPr>
          <a:xfrm>
            <a:off x="597874" y="838200"/>
            <a:ext cx="10996246" cy="5181600"/>
          </a:xfrm>
          <a:prstGeom prst="rect">
            <a:avLst/>
          </a:prstGeom>
          <a:solidFill>
            <a:schemeClr val="lt1"/>
          </a:solidFill>
          <a:ln w="762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  <a:latin typeface="汉仪雅酷黑 85W" panose="00020600040101010101" pitchFamily="34" charset="-122"/>
              <a:ea typeface="汉仪雅酷黑 85W" panose="00020600040101010101" pitchFamily="34" charset="-122"/>
              <a:sym typeface="Arial" panose="020B0604020202020204" pitchFamily="34" charset="0"/>
            </a:endParaRPr>
          </a:p>
        </p:txBody>
      </p:sp>
      <p:grpSp>
        <p:nvGrpSpPr>
          <p:cNvPr id="15" name="组合 14"/>
          <p:cNvGrpSpPr/>
          <p:nvPr>
            <p:custDataLst>
              <p:tags r:id="rId9"/>
            </p:custDataLst>
          </p:nvPr>
        </p:nvGrpSpPr>
        <p:grpSpPr>
          <a:xfrm>
            <a:off x="10140156" y="383059"/>
            <a:ext cx="1871985" cy="1488604"/>
            <a:chOff x="10203656" y="383059"/>
            <a:chExt cx="1871985" cy="1488604"/>
          </a:xfrm>
        </p:grpSpPr>
        <p:sp>
          <p:nvSpPr>
            <p:cNvPr id="10" name="矩形 9"/>
            <p:cNvSpPr/>
            <p:nvPr>
              <p:custDataLst>
                <p:tags r:id="rId10"/>
              </p:custDataLst>
            </p:nvPr>
          </p:nvSpPr>
          <p:spPr>
            <a:xfrm>
              <a:off x="11880999" y="383059"/>
              <a:ext cx="194642" cy="194642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/>
                </a:solidFill>
                <a:latin typeface="汉仪雅酷黑 85W" panose="00020600040101010101" pitchFamily="34" charset="-122"/>
                <a:ea typeface="汉仪雅酷黑 85W" panose="00020600040101010101" pitchFamily="34" charset="-122"/>
                <a:sym typeface="Arial" panose="020B0604020202020204" pitchFamily="34" charset="0"/>
              </a:endParaRPr>
            </a:p>
          </p:txBody>
        </p:sp>
        <p:cxnSp>
          <p:nvCxnSpPr>
            <p:cNvPr id="12" name="直接连接符 11"/>
            <p:cNvCxnSpPr>
              <a:stCxn id="10" idx="1"/>
            </p:cNvCxnSpPr>
            <p:nvPr>
              <p:custDataLst>
                <p:tags r:id="rId11"/>
              </p:custDataLst>
            </p:nvPr>
          </p:nvCxnSpPr>
          <p:spPr>
            <a:xfrm flipH="1">
              <a:off x="10203656" y="480380"/>
              <a:ext cx="1677343" cy="633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  <a:prstDash val="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直接连接符 13"/>
            <p:cNvCxnSpPr>
              <a:stCxn id="10" idx="2"/>
            </p:cNvCxnSpPr>
            <p:nvPr>
              <p:custDataLst>
                <p:tags r:id="rId12"/>
              </p:custDataLst>
            </p:nvPr>
          </p:nvCxnSpPr>
          <p:spPr>
            <a:xfrm>
              <a:off x="11978320" y="577701"/>
              <a:ext cx="8893" cy="1293962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  <a:prstDash val="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组合 15"/>
          <p:cNvGrpSpPr/>
          <p:nvPr>
            <p:custDataLst>
              <p:tags r:id="rId13"/>
            </p:custDataLst>
          </p:nvPr>
        </p:nvGrpSpPr>
        <p:grpSpPr>
          <a:xfrm rot="10800000">
            <a:off x="175574" y="5093380"/>
            <a:ext cx="1871985" cy="1488604"/>
            <a:chOff x="10203656" y="383059"/>
            <a:chExt cx="1871985" cy="1488604"/>
          </a:xfrm>
        </p:grpSpPr>
        <p:sp>
          <p:nvSpPr>
            <p:cNvPr id="17" name="矩形 16"/>
            <p:cNvSpPr/>
            <p:nvPr>
              <p:custDataLst>
                <p:tags r:id="rId14"/>
              </p:custDataLst>
            </p:nvPr>
          </p:nvSpPr>
          <p:spPr>
            <a:xfrm>
              <a:off x="11880999" y="383059"/>
              <a:ext cx="194642" cy="194642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/>
                </a:solidFill>
                <a:latin typeface="汉仪雅酷黑 85W" panose="00020600040101010101" pitchFamily="34" charset="-122"/>
                <a:ea typeface="汉仪雅酷黑 85W" panose="00020600040101010101" pitchFamily="34" charset="-122"/>
                <a:sym typeface="Arial" panose="020B0604020202020204" pitchFamily="34" charset="0"/>
              </a:endParaRPr>
            </a:p>
          </p:txBody>
        </p:sp>
        <p:cxnSp>
          <p:nvCxnSpPr>
            <p:cNvPr id="18" name="直接连接符 17"/>
            <p:cNvCxnSpPr>
              <a:stCxn id="17" idx="1"/>
            </p:cNvCxnSpPr>
            <p:nvPr>
              <p:custDataLst>
                <p:tags r:id="rId15"/>
              </p:custDataLst>
            </p:nvPr>
          </p:nvCxnSpPr>
          <p:spPr>
            <a:xfrm flipH="1">
              <a:off x="10203656" y="480380"/>
              <a:ext cx="1677343" cy="633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  <a:prstDash val="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直接连接符 18"/>
            <p:cNvCxnSpPr>
              <a:stCxn id="17" idx="2"/>
            </p:cNvCxnSpPr>
            <p:nvPr>
              <p:custDataLst>
                <p:tags r:id="rId16"/>
              </p:custDataLst>
            </p:nvPr>
          </p:nvCxnSpPr>
          <p:spPr>
            <a:xfrm>
              <a:off x="11978320" y="577701"/>
              <a:ext cx="8893" cy="1293962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  <a:prstDash val="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矩形 7"/>
          <p:cNvSpPr/>
          <p:nvPr>
            <p:custDataLst>
              <p:tags r:id="rId17"/>
            </p:custDataLst>
          </p:nvPr>
        </p:nvSpPr>
        <p:spPr>
          <a:xfrm>
            <a:off x="1447800" y="2228215"/>
            <a:ext cx="9343390" cy="3251200"/>
          </a:xfrm>
          <a:prstGeom prst="rect">
            <a:avLst/>
          </a:prstGeom>
        </p:spPr>
        <p:txBody>
          <a:bodyPr lIns="91440" tIns="45720" rIns="91440" bIns="45720" anchor="t" anchorCtr="0">
            <a:normAutofit fontScale="97500" lnSpcReduction="10000"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8300" lvl="0" indent="-368300" algn="l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Clr>
                <a:schemeClr val="accent1"/>
              </a:buClr>
              <a:buSzPct val="100000"/>
              <a:buFont typeface="Wingdings" panose="05000000000000000000" pitchFamily="2" charset="2"/>
              <a:buChar char="u"/>
            </a:pPr>
            <a:r>
              <a:rPr lang="zh-CN" altLang="en-US" sz="2000" spc="110" dirty="0">
                <a:solidFill>
                  <a:schemeClr val="dk1">
                    <a:lumMod val="75000"/>
                    <a:lumOff val="25000"/>
                  </a:schemeClr>
                </a:solidFill>
                <a:latin typeface="汉仪雅酷黑 85W" panose="00020600040101010101" pitchFamily="34" charset="-122"/>
                <a:ea typeface="汉仪雅酷黑 85W" panose="00020600040101010101" pitchFamily="34" charset="-122"/>
                <a:cs typeface="汉仪雅酷黑 85W" panose="00020600040101010101" pitchFamily="34" charset="-122"/>
              </a:rPr>
              <a:t>研究题目：高校思政课虚拟仿真教学法适用场景的调查研究</a:t>
            </a:r>
            <a:endParaRPr lang="zh-CN" altLang="en-US" sz="2000" spc="110" dirty="0">
              <a:solidFill>
                <a:schemeClr val="dk1">
                  <a:lumMod val="75000"/>
                  <a:lumOff val="25000"/>
                </a:schemeClr>
              </a:solidFill>
              <a:latin typeface="汉仪雅酷黑 85W" panose="00020600040101010101" pitchFamily="34" charset="-122"/>
              <a:ea typeface="汉仪雅酷黑 85W" panose="00020600040101010101" pitchFamily="34" charset="-122"/>
              <a:cs typeface="汉仪雅酷黑 85W" panose="00020600040101010101" pitchFamily="34" charset="-122"/>
            </a:endParaRPr>
          </a:p>
          <a:p>
            <a:pPr marL="368300" lvl="0" indent="-368300" algn="l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Clr>
                <a:schemeClr val="accent1"/>
              </a:buClr>
              <a:buSzPct val="100000"/>
              <a:buFont typeface="Wingdings" panose="05000000000000000000" pitchFamily="2" charset="2"/>
              <a:buChar char="p"/>
            </a:pPr>
            <a:r>
              <a:rPr lang="zh-CN" altLang="en-US" sz="2000" spc="110" dirty="0">
                <a:solidFill>
                  <a:schemeClr val="dk1">
                    <a:lumMod val="75000"/>
                    <a:lumOff val="25000"/>
                  </a:schemeClr>
                </a:solidFill>
                <a:latin typeface="汉仪雅酷黑 85W" panose="00020600040101010101" pitchFamily="34" charset="-122"/>
                <a:ea typeface="汉仪雅酷黑 85W" panose="00020600040101010101" pitchFamily="34" charset="-122"/>
                <a:cs typeface="汉仪雅酷黑 85W" panose="00020600040101010101" pitchFamily="34" charset="-122"/>
              </a:rPr>
              <a:t>核心问题</a:t>
            </a:r>
            <a:r>
              <a:rPr lang="en-US" altLang="zh-CN" sz="2000" spc="110" dirty="0">
                <a:solidFill>
                  <a:schemeClr val="dk1">
                    <a:lumMod val="75000"/>
                    <a:lumOff val="25000"/>
                  </a:schemeClr>
                </a:solidFill>
                <a:latin typeface="汉仪雅酷黑 85W" panose="00020600040101010101" pitchFamily="34" charset="-122"/>
                <a:ea typeface="汉仪雅酷黑 85W" panose="00020600040101010101" pitchFamily="34" charset="-122"/>
                <a:cs typeface="汉仪雅酷黑 85W" panose="00020600040101010101" pitchFamily="34" charset="-122"/>
              </a:rPr>
              <a:t>1</a:t>
            </a:r>
            <a:r>
              <a:rPr lang="zh-CN" altLang="en-US" sz="2000" spc="110" dirty="0">
                <a:solidFill>
                  <a:schemeClr val="dk1">
                    <a:lumMod val="75000"/>
                    <a:lumOff val="25000"/>
                  </a:schemeClr>
                </a:solidFill>
                <a:latin typeface="汉仪雅酷黑 85W" panose="00020600040101010101" pitchFamily="34" charset="-122"/>
                <a:ea typeface="汉仪雅酷黑 85W" panose="00020600040101010101" pitchFamily="34" charset="-122"/>
                <a:cs typeface="汉仪雅酷黑 85W" panose="00020600040101010101" pitchFamily="34" charset="-122"/>
              </a:rPr>
              <a:t>（卡方检验）：学生对不同教学场景（如理论阐述、历史还原、伦理困境）是否偏好使用虚拟仿真法，是否存在显著差异？</a:t>
            </a:r>
            <a:endParaRPr lang="zh-CN" altLang="en-US" sz="2000" spc="110" dirty="0">
              <a:solidFill>
                <a:schemeClr val="dk1">
                  <a:lumMod val="75000"/>
                  <a:lumOff val="25000"/>
                </a:schemeClr>
              </a:solidFill>
              <a:latin typeface="汉仪雅酷黑 85W" panose="00020600040101010101" pitchFamily="34" charset="-122"/>
              <a:ea typeface="汉仪雅酷黑 85W" panose="00020600040101010101" pitchFamily="34" charset="-122"/>
              <a:cs typeface="汉仪雅酷黑 85W" panose="00020600040101010101" pitchFamily="34" charset="-122"/>
            </a:endParaRPr>
          </a:p>
          <a:p>
            <a:pPr marL="342900" lvl="0" indent="-342900" algn="l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Clr>
                <a:schemeClr val="accent1"/>
              </a:buClr>
              <a:buSzPct val="100000"/>
              <a:buFont typeface="Wingdings" panose="05000000000000000000" pitchFamily="2" charset="2"/>
              <a:buChar char="ü"/>
            </a:pPr>
            <a:r>
              <a:rPr lang="zh-CN" altLang="en-US" sz="2000" spc="110" dirty="0">
                <a:solidFill>
                  <a:schemeClr val="dk1">
                    <a:lumMod val="75000"/>
                    <a:lumOff val="25000"/>
                  </a:schemeClr>
                </a:solidFill>
                <a:latin typeface="汉仪雅酷黑 85W" panose="00020600040101010101" pitchFamily="34" charset="-122"/>
                <a:ea typeface="汉仪雅酷黑 85W" panose="00020600040101010101" pitchFamily="34" charset="-122"/>
                <a:cs typeface="汉仪雅酷黑 85W" panose="00020600040101010101" pitchFamily="34" charset="-122"/>
              </a:rPr>
              <a:t>研究设计：问卷中列出多个场景，让学生选择</a:t>
            </a:r>
            <a:r>
              <a:rPr lang="en-US" altLang="zh-CN" sz="2000" spc="110" dirty="0">
                <a:solidFill>
                  <a:schemeClr val="dk1">
                    <a:lumMod val="75000"/>
                    <a:lumOff val="25000"/>
                  </a:schemeClr>
                </a:solidFill>
                <a:latin typeface="汉仪雅酷黑 85W" panose="00020600040101010101" pitchFamily="34" charset="-122"/>
                <a:ea typeface="汉仪雅酷黑 85W" panose="00020600040101010101" pitchFamily="34" charset="-122"/>
                <a:cs typeface="汉仪雅酷黑 85W" panose="00020600040101010101" pitchFamily="34" charset="-122"/>
              </a:rPr>
              <a:t>“</a:t>
            </a:r>
            <a:r>
              <a:rPr lang="zh-CN" altLang="en-US" sz="2000" spc="110" dirty="0">
                <a:solidFill>
                  <a:schemeClr val="dk1">
                    <a:lumMod val="75000"/>
                    <a:lumOff val="25000"/>
                  </a:schemeClr>
                </a:solidFill>
                <a:latin typeface="汉仪雅酷黑 85W" panose="00020600040101010101" pitchFamily="34" charset="-122"/>
                <a:ea typeface="汉仪雅酷黑 85W" panose="00020600040101010101" pitchFamily="34" charset="-122"/>
                <a:cs typeface="汉仪雅酷黑 85W" panose="00020600040101010101" pitchFamily="34" charset="-122"/>
              </a:rPr>
              <a:t>是否适用</a:t>
            </a:r>
            <a:r>
              <a:rPr lang="en-US" altLang="zh-CN" sz="2000" spc="110" dirty="0">
                <a:solidFill>
                  <a:schemeClr val="dk1">
                    <a:lumMod val="75000"/>
                    <a:lumOff val="25000"/>
                  </a:schemeClr>
                </a:solidFill>
                <a:latin typeface="汉仪雅酷黑 85W" panose="00020600040101010101" pitchFamily="34" charset="-122"/>
                <a:ea typeface="汉仪雅酷黑 85W" panose="00020600040101010101" pitchFamily="34" charset="-122"/>
                <a:cs typeface="汉仪雅酷黑 85W" panose="00020600040101010101" pitchFamily="34" charset="-122"/>
              </a:rPr>
              <a:t>”</a:t>
            </a:r>
            <a:r>
              <a:rPr lang="zh-CN" altLang="en-US" sz="2000" spc="110" dirty="0">
                <a:solidFill>
                  <a:schemeClr val="dk1">
                    <a:lumMod val="75000"/>
                    <a:lumOff val="25000"/>
                  </a:schemeClr>
                </a:solidFill>
                <a:latin typeface="汉仪雅酷黑 85W" panose="00020600040101010101" pitchFamily="34" charset="-122"/>
                <a:ea typeface="汉仪雅酷黑 85W" panose="00020600040101010101" pitchFamily="34" charset="-122"/>
                <a:cs typeface="汉仪雅酷黑 85W" panose="00020600040101010101" pitchFamily="34" charset="-122"/>
              </a:rPr>
              <a:t>。得到分类计数数据。</a:t>
            </a:r>
            <a:endParaRPr lang="zh-CN" altLang="en-US" sz="2000" spc="110" dirty="0">
              <a:solidFill>
                <a:schemeClr val="dk1">
                  <a:lumMod val="75000"/>
                  <a:lumOff val="25000"/>
                </a:schemeClr>
              </a:solidFill>
              <a:latin typeface="汉仪雅酷黑 85W" panose="00020600040101010101" pitchFamily="34" charset="-122"/>
              <a:ea typeface="汉仪雅酷黑 85W" panose="00020600040101010101" pitchFamily="34" charset="-122"/>
              <a:cs typeface="汉仪雅酷黑 85W" panose="00020600040101010101" pitchFamily="34" charset="-122"/>
            </a:endParaRPr>
          </a:p>
          <a:p>
            <a:pPr marL="368300" lvl="0" indent="-368300" algn="l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Clr>
                <a:schemeClr val="accent1"/>
              </a:buClr>
              <a:buSzPct val="100000"/>
              <a:buFont typeface="Wingdings" panose="05000000000000000000" pitchFamily="2" charset="2"/>
              <a:buChar char="p"/>
            </a:pPr>
            <a:r>
              <a:rPr lang="zh-CN" altLang="en-US" sz="2000" spc="110" dirty="0">
                <a:solidFill>
                  <a:schemeClr val="dk1">
                    <a:lumMod val="75000"/>
                    <a:lumOff val="25000"/>
                  </a:schemeClr>
                </a:solidFill>
                <a:latin typeface="汉仪雅酷黑 85W" panose="00020600040101010101" pitchFamily="34" charset="-122"/>
                <a:ea typeface="汉仪雅酷黑 85W" panose="00020600040101010101" pitchFamily="34" charset="-122"/>
                <a:cs typeface="汉仪雅酷黑 85W" panose="00020600040101010101" pitchFamily="34" charset="-122"/>
              </a:rPr>
              <a:t>核心问题</a:t>
            </a:r>
            <a:r>
              <a:rPr lang="en-US" altLang="zh-CN" sz="2000" spc="110" dirty="0">
                <a:solidFill>
                  <a:schemeClr val="dk1">
                    <a:lumMod val="75000"/>
                    <a:lumOff val="25000"/>
                  </a:schemeClr>
                </a:solidFill>
                <a:latin typeface="汉仪雅酷黑 85W" panose="00020600040101010101" pitchFamily="34" charset="-122"/>
                <a:ea typeface="汉仪雅酷黑 85W" panose="00020600040101010101" pitchFamily="34" charset="-122"/>
                <a:cs typeface="汉仪雅酷黑 85W" panose="00020600040101010101" pitchFamily="34" charset="-122"/>
              </a:rPr>
              <a:t>2</a:t>
            </a:r>
            <a:r>
              <a:rPr lang="zh-CN" altLang="en-US" sz="2000" spc="110" dirty="0">
                <a:solidFill>
                  <a:schemeClr val="dk1">
                    <a:lumMod val="75000"/>
                    <a:lumOff val="25000"/>
                  </a:schemeClr>
                </a:solidFill>
                <a:latin typeface="汉仪雅酷黑 85W" panose="00020600040101010101" pitchFamily="34" charset="-122"/>
                <a:ea typeface="汉仪雅酷黑 85W" panose="00020600040101010101" pitchFamily="34" charset="-122"/>
                <a:cs typeface="汉仪雅酷黑 85W" panose="00020600040101010101" pitchFamily="34" charset="-122"/>
              </a:rPr>
              <a:t>（因子分析）：用于测量</a:t>
            </a:r>
            <a:r>
              <a:rPr lang="en-US" altLang="zh-CN" sz="2000" spc="110" dirty="0">
                <a:solidFill>
                  <a:schemeClr val="dk1">
                    <a:lumMod val="75000"/>
                    <a:lumOff val="25000"/>
                  </a:schemeClr>
                </a:solidFill>
                <a:latin typeface="汉仪雅酷黑 85W" panose="00020600040101010101" pitchFamily="34" charset="-122"/>
                <a:ea typeface="汉仪雅酷黑 85W" panose="00020600040101010101" pitchFamily="34" charset="-122"/>
                <a:cs typeface="汉仪雅酷黑 85W" panose="00020600040101010101" pitchFamily="34" charset="-122"/>
              </a:rPr>
              <a:t>“</a:t>
            </a:r>
            <a:r>
              <a:rPr lang="zh-CN" altLang="en-US" sz="2000" spc="110" dirty="0">
                <a:solidFill>
                  <a:schemeClr val="dk1">
                    <a:lumMod val="75000"/>
                    <a:lumOff val="25000"/>
                  </a:schemeClr>
                </a:solidFill>
                <a:latin typeface="汉仪雅酷黑 85W" panose="00020600040101010101" pitchFamily="34" charset="-122"/>
                <a:ea typeface="汉仪雅酷黑 85W" panose="00020600040101010101" pitchFamily="34" charset="-122"/>
                <a:cs typeface="汉仪雅酷黑 85W" panose="00020600040101010101" pitchFamily="34" charset="-122"/>
              </a:rPr>
              <a:t>教学方法接受度</a:t>
            </a:r>
            <a:r>
              <a:rPr lang="en-US" altLang="zh-CN" sz="2000" spc="110" dirty="0">
                <a:solidFill>
                  <a:schemeClr val="dk1">
                    <a:lumMod val="75000"/>
                    <a:lumOff val="25000"/>
                  </a:schemeClr>
                </a:solidFill>
                <a:latin typeface="汉仪雅酷黑 85W" panose="00020600040101010101" pitchFamily="34" charset="-122"/>
                <a:ea typeface="汉仪雅酷黑 85W" panose="00020600040101010101" pitchFamily="34" charset="-122"/>
                <a:cs typeface="汉仪雅酷黑 85W" panose="00020600040101010101" pitchFamily="34" charset="-122"/>
              </a:rPr>
              <a:t>”</a:t>
            </a:r>
            <a:r>
              <a:rPr lang="zh-CN" altLang="en-US" sz="2000" spc="110" dirty="0">
                <a:solidFill>
                  <a:schemeClr val="dk1">
                    <a:lumMod val="75000"/>
                    <a:lumOff val="25000"/>
                  </a:schemeClr>
                </a:solidFill>
                <a:latin typeface="汉仪雅酷黑 85W" panose="00020600040101010101" pitchFamily="34" charset="-122"/>
                <a:ea typeface="汉仪雅酷黑 85W" panose="00020600040101010101" pitchFamily="34" charset="-122"/>
                <a:cs typeface="汉仪雅酷黑 85W" panose="00020600040101010101" pitchFamily="34" charset="-122"/>
              </a:rPr>
              <a:t>的</a:t>
            </a:r>
            <a:r>
              <a:rPr lang="en-US" altLang="zh-CN" sz="2000" spc="110" dirty="0">
                <a:solidFill>
                  <a:schemeClr val="dk1">
                    <a:lumMod val="75000"/>
                    <a:lumOff val="25000"/>
                  </a:schemeClr>
                </a:solidFill>
                <a:latin typeface="汉仪雅酷黑 85W" panose="00020600040101010101" pitchFamily="34" charset="-122"/>
                <a:ea typeface="汉仪雅酷黑 85W" panose="00020600040101010101" pitchFamily="34" charset="-122"/>
                <a:cs typeface="汉仪雅酷黑 85W" panose="00020600040101010101" pitchFamily="34" charset="-122"/>
              </a:rPr>
              <a:t>10</a:t>
            </a:r>
            <a:r>
              <a:rPr lang="zh-CN" altLang="en-US" sz="2000" spc="110" dirty="0">
                <a:solidFill>
                  <a:schemeClr val="dk1">
                    <a:lumMod val="75000"/>
                    <a:lumOff val="25000"/>
                  </a:schemeClr>
                </a:solidFill>
                <a:latin typeface="汉仪雅酷黑 85W" panose="00020600040101010101" pitchFamily="34" charset="-122"/>
                <a:ea typeface="汉仪雅酷黑 85W" panose="00020600040101010101" pitchFamily="34" charset="-122"/>
                <a:cs typeface="汉仪雅酷黑 85W" panose="00020600040101010101" pitchFamily="34" charset="-122"/>
              </a:rPr>
              <a:t>个量表题项，其内在结构是什么？能否浓缩成几个核心维度？</a:t>
            </a:r>
            <a:endParaRPr lang="zh-CN" altLang="en-US" sz="2000" spc="110" dirty="0">
              <a:solidFill>
                <a:schemeClr val="dk1">
                  <a:lumMod val="75000"/>
                  <a:lumOff val="25000"/>
                </a:schemeClr>
              </a:solidFill>
              <a:latin typeface="汉仪雅酷黑 85W" panose="00020600040101010101" pitchFamily="34" charset="-122"/>
              <a:ea typeface="汉仪雅酷黑 85W" panose="00020600040101010101" pitchFamily="34" charset="-122"/>
              <a:cs typeface="汉仪雅酷黑 85W" panose="00020600040101010101" pitchFamily="34" charset="-122"/>
            </a:endParaRPr>
          </a:p>
          <a:p>
            <a:pPr marL="368300" lvl="0" indent="-368300" algn="l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Clr>
                <a:schemeClr val="accent1"/>
              </a:buClr>
              <a:buSzPct val="100000"/>
              <a:buFont typeface="Wingdings" panose="05000000000000000000" pitchFamily="2" charset="2"/>
              <a:buChar char="ü"/>
            </a:pPr>
            <a:r>
              <a:rPr lang="zh-CN" altLang="en-US" sz="2000" spc="110" dirty="0">
                <a:solidFill>
                  <a:schemeClr val="dk1">
                    <a:lumMod val="75000"/>
                    <a:lumOff val="25000"/>
                  </a:schemeClr>
                </a:solidFill>
                <a:latin typeface="汉仪雅酷黑 85W" panose="00020600040101010101" pitchFamily="34" charset="-122"/>
                <a:ea typeface="汉仪雅酷黑 85W" panose="00020600040101010101" pitchFamily="34" charset="-122"/>
                <a:cs typeface="汉仪雅酷黑 85W" panose="00020600040101010101" pitchFamily="34" charset="-122"/>
              </a:rPr>
              <a:t>研究设计：使用李克特</a:t>
            </a:r>
            <a:r>
              <a:rPr lang="en-US" altLang="zh-CN" sz="2000" spc="110" dirty="0">
                <a:solidFill>
                  <a:schemeClr val="dk1">
                    <a:lumMod val="75000"/>
                    <a:lumOff val="25000"/>
                  </a:schemeClr>
                </a:solidFill>
                <a:latin typeface="汉仪雅酷黑 85W" panose="00020600040101010101" pitchFamily="34" charset="-122"/>
                <a:ea typeface="汉仪雅酷黑 85W" panose="00020600040101010101" pitchFamily="34" charset="-122"/>
                <a:cs typeface="汉仪雅酷黑 85W" panose="00020600040101010101" pitchFamily="34" charset="-122"/>
              </a:rPr>
              <a:t>5</a:t>
            </a:r>
            <a:r>
              <a:rPr lang="zh-CN" altLang="en-US" sz="2000" spc="110" dirty="0">
                <a:solidFill>
                  <a:schemeClr val="dk1">
                    <a:lumMod val="75000"/>
                    <a:lumOff val="25000"/>
                  </a:schemeClr>
                </a:solidFill>
                <a:latin typeface="汉仪雅酷黑 85W" panose="00020600040101010101" pitchFamily="34" charset="-122"/>
                <a:ea typeface="汉仪雅酷黑 85W" panose="00020600040101010101" pitchFamily="34" charset="-122"/>
                <a:cs typeface="汉仪雅酷黑 85W" panose="00020600040101010101" pitchFamily="34" charset="-122"/>
              </a:rPr>
              <a:t>点量表问卷。</a:t>
            </a:r>
            <a:endParaRPr lang="zh-CN" altLang="en-US" sz="2000" spc="110" dirty="0">
              <a:solidFill>
                <a:schemeClr val="dk1">
                  <a:lumMod val="75000"/>
                  <a:lumOff val="25000"/>
                </a:schemeClr>
              </a:solidFill>
              <a:latin typeface="汉仪雅酷黑 85W" panose="00020600040101010101" pitchFamily="34" charset="-122"/>
              <a:ea typeface="汉仪雅酷黑 85W" panose="00020600040101010101" pitchFamily="34" charset="-122"/>
              <a:cs typeface="汉仪雅酷黑 85W" panose="00020600040101010101" pitchFamily="34" charset="-122"/>
            </a:endParaRPr>
          </a:p>
        </p:txBody>
      </p:sp>
      <p:cxnSp>
        <p:nvCxnSpPr>
          <p:cNvPr id="21" name="直接连接符 20"/>
          <p:cNvCxnSpPr/>
          <p:nvPr>
            <p:custDataLst>
              <p:tags r:id="rId18"/>
            </p:custDataLst>
          </p:nvPr>
        </p:nvCxnSpPr>
        <p:spPr>
          <a:xfrm>
            <a:off x="5742382" y="2710262"/>
            <a:ext cx="707235" cy="0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文本框 10"/>
          <p:cNvSpPr txBox="1"/>
          <p:nvPr>
            <p:custDataLst>
              <p:tags r:id="rId19"/>
            </p:custDataLst>
          </p:nvPr>
        </p:nvSpPr>
        <p:spPr>
          <a:xfrm>
            <a:off x="1447800" y="1064895"/>
            <a:ext cx="9589770" cy="914400"/>
          </a:xfrm>
          <a:prstGeom prst="rect">
            <a:avLst/>
          </a:prstGeom>
          <a:noFill/>
        </p:spPr>
        <p:txBody>
          <a:bodyPr wrap="square" lIns="91440" tIns="45720" rIns="91440" bIns="45720" rtlCol="0" anchor="b" anchorCtr="0">
            <a:normAutofit fontScale="77500" lnSpcReduction="10000"/>
          </a:bodyPr>
          <a:lstStyle>
            <a:defPPr>
              <a:defRPr lang="zh-CN"/>
            </a:defPPr>
            <a:lvl1pPr algn="ctr">
              <a:defRPr sz="3600" b="1" spc="3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algn="ctr">
              <a:spcAft>
                <a:spcPts val="0"/>
              </a:spcAft>
              <a:buClrTx/>
              <a:buSzTx/>
              <a:buFontTx/>
            </a:pPr>
            <a:r>
              <a:rPr lang="zh-CN" altLang="en-US" dirty="0">
                <a:solidFill>
                  <a:schemeClr val="accent1">
                    <a:lumMod val="75000"/>
                  </a:schemeClr>
                </a:solidFill>
                <a:latin typeface="汉仪雅酷黑 85W" panose="00020600040101010101" pitchFamily="34" charset="-122"/>
                <a:ea typeface="汉仪雅酷黑 85W" panose="00020600040101010101" pitchFamily="34" charset="-122"/>
                <a:sym typeface="Arial" panose="020B0604020202020204" pitchFamily="34" charset="0"/>
              </a:rPr>
              <a:t>案例四：分类数据与问卷结构分析</a:t>
            </a:r>
            <a:r>
              <a:rPr lang="en-US" altLang="zh-CN" dirty="0">
                <a:solidFill>
                  <a:schemeClr val="accent1">
                    <a:lumMod val="75000"/>
                  </a:schemeClr>
                </a:solidFill>
                <a:latin typeface="汉仪雅酷黑 85W" panose="00020600040101010101" pitchFamily="34" charset="-122"/>
                <a:ea typeface="汉仪雅酷黑 85W" panose="00020600040101010101" pitchFamily="34" charset="-122"/>
                <a:sym typeface="Arial" panose="020B0604020202020204" pitchFamily="34" charset="0"/>
              </a:rPr>
              <a:t>——</a:t>
            </a:r>
            <a:r>
              <a:rPr lang="zh-CN" altLang="en-US" dirty="0">
                <a:solidFill>
                  <a:schemeClr val="accent1">
                    <a:lumMod val="75000"/>
                  </a:schemeClr>
                </a:solidFill>
                <a:latin typeface="汉仪雅酷黑 85W" panose="00020600040101010101" pitchFamily="34" charset="-122"/>
                <a:ea typeface="汉仪雅酷黑 85W" panose="00020600040101010101" pitchFamily="34" charset="-122"/>
                <a:sym typeface="Arial" panose="020B0604020202020204" pitchFamily="34" charset="0"/>
              </a:rPr>
              <a:t>卡方检验与因子分析</a:t>
            </a:r>
            <a:endParaRPr lang="zh-CN" altLang="en-US" dirty="0">
              <a:solidFill>
                <a:schemeClr val="accent1">
                  <a:lumMod val="75000"/>
                </a:schemeClr>
              </a:solidFill>
              <a:latin typeface="汉仪雅酷黑 85W" panose="00020600040101010101" pitchFamily="34" charset="-122"/>
              <a:ea typeface="汉仪雅酷黑 85W" panose="00020600040101010101" pitchFamily="34" charset="-122"/>
              <a:sym typeface="Arial" panose="020B0604020202020204" pitchFamily="34" charset="0"/>
            </a:endParaRPr>
          </a:p>
        </p:txBody>
      </p:sp>
    </p:spTree>
    <p:custDataLst>
      <p:tags r:id="rId20"/>
    </p:custData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6" name="矩形 15"/>
          <p:cNvSpPr/>
          <p:nvPr>
            <p:custDataLst>
              <p:tags r:id="rId1"/>
            </p:custDataLst>
          </p:nvPr>
        </p:nvSpPr>
        <p:spPr>
          <a:xfrm>
            <a:off x="293594" y="304200"/>
            <a:ext cx="11606400" cy="62496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lt1"/>
              </a:solidFill>
              <a:latin typeface="汉仪雅酷黑 85W" panose="00020600040101010101" pitchFamily="34" charset="-122"/>
              <a:ea typeface="汉仪雅酷黑 85W" panose="00020600040101010101" pitchFamily="34" charset="-122"/>
            </a:endParaRPr>
          </a:p>
        </p:txBody>
      </p:sp>
      <p:pic>
        <p:nvPicPr>
          <p:cNvPr id="20" name="图片 19" descr="C:\Users\Administrator\Desktop\立体风ppt-12.png立体风ppt-12"/>
          <p:cNvPicPr/>
          <p:nvPr>
            <p:custDataLst>
              <p:tags r:id="rId2"/>
            </p:custDataLst>
          </p:nvPr>
        </p:nvPicPr>
        <p:blipFill>
          <a:blip r:embed="rId3"/>
          <a:srcRect/>
          <a:stretch>
            <a:fillRect/>
          </a:stretch>
        </p:blipFill>
        <p:spPr>
          <a:xfrm>
            <a:off x="-159" y="0"/>
            <a:ext cx="1873047" cy="1946593"/>
          </a:xfrm>
          <a:prstGeom prst="rect">
            <a:avLst/>
          </a:prstGeom>
        </p:spPr>
      </p:pic>
      <p:pic>
        <p:nvPicPr>
          <p:cNvPr id="15" name="图片 14" descr="C:\Users\Administrator\Desktop\立体风ppt-13.png立体风ppt-13"/>
          <p:cNvPicPr/>
          <p:nvPr>
            <p:custDataLst>
              <p:tags r:id="rId4"/>
            </p:custDataLst>
          </p:nvPr>
        </p:nvPicPr>
        <p:blipFill>
          <a:blip r:embed="rId5"/>
          <a:srcRect/>
          <a:stretch>
            <a:fillRect/>
          </a:stretch>
        </p:blipFill>
        <p:spPr>
          <a:xfrm>
            <a:off x="10746158" y="0"/>
            <a:ext cx="1446954" cy="1447800"/>
          </a:xfrm>
          <a:prstGeom prst="rect">
            <a:avLst/>
          </a:prstGeom>
        </p:spPr>
      </p:pic>
      <p:pic>
        <p:nvPicPr>
          <p:cNvPr id="14" name="图片 13" descr="立体风ppt-15"/>
          <p:cNvPicPr/>
          <p:nvPr>
            <p:custDataLst>
              <p:tags r:id="rId6"/>
            </p:custDataLst>
          </p:nvPr>
        </p:nvPicPr>
        <p:blipFill>
          <a:blip r:embed="rId7"/>
          <a:srcRect t="-54092" r="-57651"/>
          <a:stretch>
            <a:fillRect/>
          </a:stretch>
        </p:blipFill>
        <p:spPr>
          <a:xfrm>
            <a:off x="6337223" y="5401029"/>
            <a:ext cx="1921348" cy="1456654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>
            <p:custDataLst>
              <p:tags r:id="rId8"/>
            </p:custDataLst>
          </p:nvPr>
        </p:nvPicPr>
        <p:blipFill rotWithShape="1">
          <a:blip r:embed="rId9"/>
          <a:srcRect/>
          <a:stretch>
            <a:fillRect/>
          </a:stretch>
        </p:blipFill>
        <p:spPr>
          <a:xfrm>
            <a:off x="625386" y="1886268"/>
            <a:ext cx="4838700" cy="3085465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4320" h="2160">
                <a:moveTo>
                  <a:pt x="0" y="0"/>
                </a:moveTo>
                <a:lnTo>
                  <a:pt x="4320" y="0"/>
                </a:lnTo>
                <a:lnTo>
                  <a:pt x="4320" y="2160"/>
                </a:lnTo>
                <a:lnTo>
                  <a:pt x="0" y="2160"/>
                </a:lnTo>
                <a:close/>
              </a:path>
            </a:pathLst>
          </a:custGeom>
        </p:spPr>
      </p:pic>
      <p:sp>
        <p:nvSpPr>
          <p:cNvPr id="13" name="Title 6"/>
          <p:cNvSpPr txBox="1"/>
          <p:nvPr>
            <p:custDataLst>
              <p:tags r:id="rId10"/>
            </p:custDataLst>
          </p:nvPr>
        </p:nvSpPr>
        <p:spPr>
          <a:xfrm>
            <a:off x="5778500" y="780415"/>
            <a:ext cx="6038215" cy="5638800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63500" tIns="25400" rIns="63500" bIns="25400" anchor="ctr" anchorCtr="0">
            <a:norm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330200" lvl="0" indent="-330200" algn="l" fontAlgn="ctr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Wingdings" panose="05000000000000000000" charset="0"/>
              <a:buChar char="l"/>
            </a:pPr>
            <a:r>
              <a:rPr lang="zh-CN" altLang="en-US" sz="2000" spc="100">
                <a:ln w="3175">
                  <a:noFill/>
                  <a:prstDash val="dash"/>
                </a:ln>
                <a:solidFill>
                  <a:schemeClr val="lt1"/>
                </a:solidFill>
                <a:uFillTx/>
                <a:latin typeface="汉仪雅酷黑 85W" panose="00020600040101010101" pitchFamily="34" charset="-122"/>
                <a:ea typeface="汉仪雅酷黑 85W" panose="00020600040101010101" pitchFamily="34" charset="-122"/>
                <a:cs typeface="汉仪雅酷黑 85W" panose="00020600040101010101" pitchFamily="34" charset="-122"/>
              </a:rPr>
              <a:t>路径：分析(Analyze) -&gt; 非参数检验(Nonparametric Tests) -&gt; 旧对话框(Legacy Dialogs) -&gt; K个相关样本(K Related Samples)...</a:t>
            </a:r>
            <a:endParaRPr lang="zh-CN" altLang="en-US" sz="2000" spc="100">
              <a:ln w="3175">
                <a:noFill/>
                <a:prstDash val="dash"/>
              </a:ln>
              <a:solidFill>
                <a:schemeClr val="lt1"/>
              </a:solidFill>
              <a:uFillTx/>
              <a:latin typeface="汉仪雅酷黑 85W" panose="00020600040101010101" pitchFamily="34" charset="-122"/>
              <a:ea typeface="汉仪雅酷黑 85W" panose="00020600040101010101" pitchFamily="34" charset="-122"/>
              <a:cs typeface="汉仪雅酷黑 85W" panose="00020600040101010101" pitchFamily="34" charset="-122"/>
            </a:endParaRPr>
          </a:p>
          <a:p>
            <a:pPr marL="330200" lvl="0" indent="-330200" algn="l" fontAlgn="ctr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Wingdings" panose="05000000000000000000" charset="0"/>
              <a:buChar char="l"/>
            </a:pPr>
            <a:r>
              <a:rPr lang="zh-CN" altLang="en-US" sz="2000" spc="100">
                <a:ln w="3175">
                  <a:noFill/>
                  <a:prstDash val="dash"/>
                </a:ln>
                <a:solidFill>
                  <a:schemeClr val="lt1"/>
                </a:solidFill>
                <a:uFillTx/>
                <a:latin typeface="汉仪雅酷黑 85W" panose="00020600040101010101" pitchFamily="34" charset="-122"/>
                <a:ea typeface="汉仪雅酷黑 85W" panose="00020600040101010101" pitchFamily="34" charset="-122"/>
                <a:cs typeface="汉仪雅酷黑 85W" panose="00020600040101010101" pitchFamily="34" charset="-122"/>
              </a:rPr>
              <a:t>操作：</a:t>
            </a:r>
            <a:endParaRPr lang="zh-CN" altLang="en-US" sz="2000" spc="100">
              <a:ln w="3175">
                <a:noFill/>
                <a:prstDash val="dash"/>
              </a:ln>
              <a:solidFill>
                <a:schemeClr val="lt1"/>
              </a:solidFill>
              <a:uFillTx/>
              <a:latin typeface="汉仪雅酷黑 85W" panose="00020600040101010101" pitchFamily="34" charset="-122"/>
              <a:ea typeface="汉仪雅酷黑 85W" panose="00020600040101010101" pitchFamily="34" charset="-122"/>
              <a:cs typeface="汉仪雅酷黑 85W" panose="00020600040101010101" pitchFamily="34" charset="-122"/>
            </a:endParaRPr>
          </a:p>
          <a:p>
            <a:pPr marL="330200" lvl="0" indent="-330200" algn="l" fontAlgn="ctr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Wingdings" panose="05000000000000000000" charset="0"/>
              <a:buChar char="l"/>
            </a:pPr>
            <a:r>
              <a:rPr lang="zh-CN" altLang="en-US" sz="2000" spc="100">
                <a:ln w="3175">
                  <a:noFill/>
                  <a:prstDash val="dash"/>
                </a:ln>
                <a:solidFill>
                  <a:schemeClr val="lt1"/>
                </a:solidFill>
                <a:uFillTx/>
                <a:latin typeface="汉仪雅酷黑 85W" panose="00020600040101010101" pitchFamily="34" charset="-122"/>
                <a:ea typeface="汉仪雅酷黑 85W" panose="00020600040101010101" pitchFamily="34" charset="-122"/>
                <a:cs typeface="汉仪雅酷黑 85W" panose="00020600040101010101" pitchFamily="34" charset="-122"/>
              </a:rPr>
              <a:t>在弹出的对话框中，将四个变量（theory, history, ethics, practice）从左侧选入右侧的检验变量(Test Variables)列表框。</a:t>
            </a:r>
            <a:endParaRPr lang="zh-CN" altLang="en-US" sz="2000" spc="100">
              <a:ln w="3175">
                <a:noFill/>
                <a:prstDash val="dash"/>
              </a:ln>
              <a:solidFill>
                <a:schemeClr val="lt1"/>
              </a:solidFill>
              <a:uFillTx/>
              <a:latin typeface="汉仪雅酷黑 85W" panose="00020600040101010101" pitchFamily="34" charset="-122"/>
              <a:ea typeface="汉仪雅酷黑 85W" panose="00020600040101010101" pitchFamily="34" charset="-122"/>
              <a:cs typeface="汉仪雅酷黑 85W" panose="00020600040101010101" pitchFamily="34" charset="-122"/>
            </a:endParaRPr>
          </a:p>
          <a:p>
            <a:pPr marL="330200" lvl="0" indent="-330200" algn="l" fontAlgn="ctr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Wingdings" panose="05000000000000000000" charset="0"/>
              <a:buChar char="l"/>
            </a:pPr>
            <a:r>
              <a:rPr lang="zh-CN" altLang="en-US" sz="2000" spc="100">
                <a:ln w="3175">
                  <a:noFill/>
                  <a:prstDash val="dash"/>
                </a:ln>
                <a:solidFill>
                  <a:schemeClr val="lt1"/>
                </a:solidFill>
                <a:uFillTx/>
                <a:latin typeface="汉仪雅酷黑 85W" panose="00020600040101010101" pitchFamily="34" charset="-122"/>
                <a:ea typeface="汉仪雅酷黑 85W" panose="00020600040101010101" pitchFamily="34" charset="-122"/>
                <a:cs typeface="汉仪雅酷黑 85W" panose="00020600040101010101" pitchFamily="34" charset="-122"/>
              </a:rPr>
              <a:t>在检验类型(Test Type)中，勾选Cochran‘s Q（这是默认且唯一适合您数据的选项）。</a:t>
            </a:r>
            <a:endParaRPr lang="zh-CN" altLang="en-US" sz="2000" spc="100">
              <a:ln w="3175">
                <a:noFill/>
                <a:prstDash val="dash"/>
              </a:ln>
              <a:solidFill>
                <a:schemeClr val="lt1"/>
              </a:solidFill>
              <a:uFillTx/>
              <a:latin typeface="汉仪雅酷黑 85W" panose="00020600040101010101" pitchFamily="34" charset="-122"/>
              <a:ea typeface="汉仪雅酷黑 85W" panose="00020600040101010101" pitchFamily="34" charset="-122"/>
              <a:cs typeface="汉仪雅酷黑 85W" panose="00020600040101010101" pitchFamily="34" charset="-122"/>
            </a:endParaRPr>
          </a:p>
          <a:p>
            <a:pPr marL="330200" lvl="0" indent="-330200" algn="l" fontAlgn="ctr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Wingdings" panose="05000000000000000000" charset="0"/>
              <a:buChar char="l"/>
            </a:pPr>
            <a:r>
              <a:rPr lang="zh-CN" altLang="en-US" sz="2000" spc="100">
                <a:ln w="3175">
                  <a:noFill/>
                  <a:prstDash val="dash"/>
                </a:ln>
                <a:solidFill>
                  <a:schemeClr val="lt1"/>
                </a:solidFill>
                <a:uFillTx/>
                <a:latin typeface="汉仪雅酷黑 85W" panose="00020600040101010101" pitchFamily="34" charset="-122"/>
                <a:ea typeface="汉仪雅酷黑 85W" panose="00020600040101010101" pitchFamily="34" charset="-122"/>
                <a:cs typeface="汉仪雅酷黑 85W" panose="00020600040101010101" pitchFamily="34" charset="-122"/>
              </a:rPr>
              <a:t>点击确定(OK)。</a:t>
            </a:r>
            <a:endParaRPr lang="zh-CN" altLang="en-US" sz="2000" spc="100">
              <a:ln w="3175">
                <a:noFill/>
                <a:prstDash val="dash"/>
              </a:ln>
              <a:solidFill>
                <a:schemeClr val="lt1"/>
              </a:solidFill>
              <a:uFillTx/>
              <a:latin typeface="汉仪雅酷黑 85W" panose="00020600040101010101" pitchFamily="34" charset="-122"/>
              <a:ea typeface="汉仪雅酷黑 85W" panose="00020600040101010101" pitchFamily="34" charset="-122"/>
              <a:cs typeface="汉仪雅酷黑 85W" panose="00020600040101010101" pitchFamily="34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5778500" y="536575"/>
            <a:ext cx="6315710" cy="6140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</a:pPr>
            <a:r>
              <a:rPr lang="en-US" altLang="zh-CN" sz="3400" b="1" spc="180">
                <a:solidFill>
                  <a:schemeClr val="lt1"/>
                </a:solidFill>
                <a:uFillTx/>
                <a:latin typeface="汉仪雅酷黑 85W" panose="00020600040101010101" pitchFamily="34" charset="-122"/>
                <a:ea typeface="汉仪雅酷黑 85W" panose="00020600040101010101" pitchFamily="34" charset="-122"/>
                <a:sym typeface="+mn-ea"/>
              </a:rPr>
              <a:t>Cochran‘s Q</a:t>
            </a:r>
            <a:r>
              <a:rPr lang="zh-CN" altLang="en-US" sz="3400" b="1" spc="180">
                <a:solidFill>
                  <a:schemeClr val="lt1"/>
                </a:solidFill>
                <a:uFillTx/>
                <a:latin typeface="汉仪雅酷黑 85W" panose="00020600040101010101" pitchFamily="34" charset="-122"/>
                <a:ea typeface="汉仪雅酷黑 85W" panose="00020600040101010101" pitchFamily="34" charset="-122"/>
                <a:sym typeface="+mn-ea"/>
              </a:rPr>
              <a:t>检验：</a:t>
            </a:r>
            <a:endParaRPr lang="zh-CN" altLang="en-US" sz="3400" b="1" spc="180">
              <a:solidFill>
                <a:schemeClr val="lt1"/>
              </a:solidFill>
              <a:uFillTx/>
              <a:latin typeface="汉仪雅酷黑 85W" panose="00020600040101010101" pitchFamily="34" charset="-122"/>
              <a:ea typeface="汉仪雅酷黑 85W" panose="00020600040101010101" pitchFamily="34" charset="-122"/>
              <a:sym typeface="+mn-ea"/>
            </a:endParaRPr>
          </a:p>
        </p:txBody>
      </p:sp>
    </p:spTree>
    <p:custDataLst>
      <p:tags r:id="rId11"/>
    </p:custData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4" name="矩形 13"/>
          <p:cNvSpPr/>
          <p:nvPr>
            <p:custDataLst>
              <p:tags r:id="rId1"/>
            </p:custDataLst>
          </p:nvPr>
        </p:nvSpPr>
        <p:spPr>
          <a:xfrm>
            <a:off x="293594" y="304200"/>
            <a:ext cx="11606400" cy="62496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lt1"/>
              </a:solidFill>
              <a:latin typeface="汉仪雅酷黑 85W" panose="00020600040101010101" pitchFamily="34" charset="-122"/>
              <a:ea typeface="汉仪雅酷黑 85W" panose="00020600040101010101" pitchFamily="34" charset="-122"/>
            </a:endParaRPr>
          </a:p>
        </p:txBody>
      </p:sp>
      <p:pic>
        <p:nvPicPr>
          <p:cNvPr id="20" name="图片 19" descr="C:\Users\Administrator\Desktop\立体风ppt-12.png立体风ppt-12"/>
          <p:cNvPicPr/>
          <p:nvPr>
            <p:custDataLst>
              <p:tags r:id="rId2"/>
            </p:custDataLst>
          </p:nvPr>
        </p:nvPicPr>
        <p:blipFill>
          <a:blip r:embed="rId3"/>
          <a:srcRect/>
          <a:stretch>
            <a:fillRect/>
          </a:stretch>
        </p:blipFill>
        <p:spPr>
          <a:xfrm>
            <a:off x="-159" y="0"/>
            <a:ext cx="1873047" cy="1946593"/>
          </a:xfrm>
          <a:prstGeom prst="rect">
            <a:avLst/>
          </a:prstGeom>
        </p:spPr>
      </p:pic>
      <p:pic>
        <p:nvPicPr>
          <p:cNvPr id="13" name="图片 12" descr="C:\Users\Administrator\Desktop\立体风ppt-13.png立体风ppt-13"/>
          <p:cNvPicPr/>
          <p:nvPr>
            <p:custDataLst>
              <p:tags r:id="rId4"/>
            </p:custDataLst>
          </p:nvPr>
        </p:nvPicPr>
        <p:blipFill>
          <a:blip r:embed="rId5"/>
          <a:srcRect/>
          <a:stretch>
            <a:fillRect/>
          </a:stretch>
        </p:blipFill>
        <p:spPr>
          <a:xfrm>
            <a:off x="10746158" y="0"/>
            <a:ext cx="1446954" cy="1447800"/>
          </a:xfrm>
          <a:prstGeom prst="rect">
            <a:avLst/>
          </a:prstGeom>
        </p:spPr>
      </p:pic>
      <p:pic>
        <p:nvPicPr>
          <p:cNvPr id="12" name="图片 11" descr="立体风ppt-15"/>
          <p:cNvPicPr/>
          <p:nvPr>
            <p:custDataLst>
              <p:tags r:id="rId6"/>
            </p:custDataLst>
          </p:nvPr>
        </p:nvPicPr>
        <p:blipFill>
          <a:blip r:embed="rId7"/>
          <a:srcRect t="-54092" r="-57651"/>
          <a:stretch>
            <a:fillRect/>
          </a:stretch>
        </p:blipFill>
        <p:spPr>
          <a:xfrm>
            <a:off x="6337223" y="5401029"/>
            <a:ext cx="1921348" cy="1456654"/>
          </a:xfrm>
          <a:prstGeom prst="rect">
            <a:avLst/>
          </a:prstGeom>
        </p:spPr>
      </p:pic>
      <p:sp>
        <p:nvSpPr>
          <p:cNvPr id="8" name="文本框 7"/>
          <p:cNvSpPr txBox="1"/>
          <p:nvPr>
            <p:custDataLst>
              <p:tags r:id="rId8"/>
            </p:custDataLst>
          </p:nvPr>
        </p:nvSpPr>
        <p:spPr>
          <a:xfrm>
            <a:off x="609561" y="609583"/>
            <a:ext cx="4914938" cy="762000"/>
          </a:xfrm>
          <a:prstGeom prst="rect">
            <a:avLst/>
          </a:prstGeom>
          <a:noFill/>
        </p:spPr>
        <p:txBody>
          <a:bodyPr wrap="square" lIns="63500" tIns="25400" rIns="63500" bIns="25400" rtlCol="0" anchor="b" anchorCtr="0">
            <a:normAutofit lnSpcReduction="20000"/>
          </a:bodyPr>
          <a:p>
            <a:pPr marL="0" indent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ct val="100000"/>
            </a:pPr>
            <a:r>
              <a:rPr lang="zh-CN" altLang="en-US" sz="4200" b="1" spc="260">
                <a:solidFill>
                  <a:schemeClr val="lt1"/>
                </a:solidFill>
                <a:uFillTx/>
                <a:latin typeface="汉仪雅酷黑 85W" panose="00020600040101010101" pitchFamily="34" charset="-122"/>
                <a:ea typeface="汉仪雅酷黑 85W" panose="00020600040101010101" pitchFamily="34" charset="-122"/>
              </a:rPr>
              <a:t>因子分析过程</a:t>
            </a:r>
            <a:endParaRPr lang="zh-CN" altLang="en-US" sz="4200" b="1" spc="260">
              <a:solidFill>
                <a:schemeClr val="lt1"/>
              </a:solidFill>
              <a:uFillTx/>
              <a:latin typeface="汉仪雅酷黑 85W" panose="00020600040101010101" pitchFamily="34" charset="-122"/>
              <a:ea typeface="汉仪雅酷黑 85W" panose="00020600040101010101" pitchFamily="34" charset="-122"/>
            </a:endParaRPr>
          </a:p>
        </p:txBody>
      </p:sp>
      <p:pic>
        <p:nvPicPr>
          <p:cNvPr id="10" name="图片 9"/>
          <p:cNvPicPr>
            <a:picLocks noChangeAspect="1"/>
          </p:cNvPicPr>
          <p:nvPr>
            <p:custDataLst>
              <p:tags r:id="rId9"/>
            </p:custDataLst>
          </p:nvPr>
        </p:nvPicPr>
        <p:blipFill rotWithShape="1">
          <a:blip r:embed="rId10"/>
          <a:srcRect/>
          <a:stretch>
            <a:fillRect/>
          </a:stretch>
        </p:blipFill>
        <p:spPr>
          <a:xfrm>
            <a:off x="609556" y="1676391"/>
            <a:ext cx="4914900" cy="3514725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8160" h="7200">
                <a:moveTo>
                  <a:pt x="0" y="0"/>
                </a:moveTo>
                <a:lnTo>
                  <a:pt x="8160" y="0"/>
                </a:lnTo>
                <a:lnTo>
                  <a:pt x="8160" y="7200"/>
                </a:lnTo>
                <a:lnTo>
                  <a:pt x="0" y="7200"/>
                </a:lnTo>
                <a:lnTo>
                  <a:pt x="0" y="0"/>
                </a:lnTo>
                <a:close/>
              </a:path>
            </a:pathLst>
          </a:custGeom>
        </p:spPr>
      </p:pic>
      <p:sp>
        <p:nvSpPr>
          <p:cNvPr id="11" name="Title 6"/>
          <p:cNvSpPr txBox="1"/>
          <p:nvPr>
            <p:custDataLst>
              <p:tags r:id="rId11"/>
            </p:custDataLst>
          </p:nvPr>
        </p:nvSpPr>
        <p:spPr>
          <a:xfrm>
            <a:off x="5981706" y="609581"/>
            <a:ext cx="5600738" cy="5638838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63500" tIns="25400" rIns="63500" bIns="25400" anchor="ctr" anchorCtr="0">
            <a:norm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393700" lvl="0" indent="-393700" algn="l" fontAlgn="ctr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Wingdings" panose="05000000000000000000" charset="0"/>
              <a:buChar char="l"/>
            </a:pPr>
            <a:r>
              <a:rPr lang="zh-CN" altLang="en-US" sz="2300" spc="150">
                <a:ln w="3175">
                  <a:noFill/>
                  <a:prstDash val="dash"/>
                </a:ln>
                <a:solidFill>
                  <a:schemeClr val="lt1"/>
                </a:solidFill>
                <a:uFillTx/>
                <a:latin typeface="汉仪雅酷黑 85W" panose="00020600040101010101" pitchFamily="34" charset="-122"/>
                <a:ea typeface="汉仪雅酷黑 85W" panose="00020600040101010101" pitchFamily="34" charset="-122"/>
                <a:cs typeface="汉仪雅酷黑 85W" panose="00020600040101010101" pitchFamily="34" charset="-122"/>
              </a:rPr>
              <a:t>路径：分析(Analyze) -&gt; 降维(Dimension Reduction) -&gt; 因子(Factor)...</a:t>
            </a:r>
            <a:endParaRPr lang="zh-CN" altLang="en-US" sz="2300" spc="150">
              <a:ln w="3175">
                <a:noFill/>
                <a:prstDash val="dash"/>
              </a:ln>
              <a:solidFill>
                <a:schemeClr val="lt1"/>
              </a:solidFill>
              <a:uFillTx/>
              <a:latin typeface="汉仪雅酷黑 85W" panose="00020600040101010101" pitchFamily="34" charset="-122"/>
              <a:ea typeface="汉仪雅酷黑 85W" panose="00020600040101010101" pitchFamily="34" charset="-122"/>
              <a:cs typeface="汉仪雅酷黑 85W" panose="00020600040101010101" pitchFamily="34" charset="-122"/>
            </a:endParaRPr>
          </a:p>
          <a:p>
            <a:pPr marL="393700" lvl="0" indent="-393700" algn="l" fontAlgn="ctr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Wingdings" panose="05000000000000000000" charset="0"/>
              <a:buChar char="l"/>
            </a:pPr>
            <a:r>
              <a:rPr lang="zh-CN" altLang="en-US" sz="2300" spc="150">
                <a:ln w="3175">
                  <a:noFill/>
                  <a:prstDash val="dash"/>
                </a:ln>
                <a:solidFill>
                  <a:schemeClr val="lt1"/>
                </a:solidFill>
                <a:uFillTx/>
                <a:latin typeface="汉仪雅酷黑 85W" panose="00020600040101010101" pitchFamily="34" charset="-122"/>
                <a:ea typeface="汉仪雅酷黑 85W" panose="00020600040101010101" pitchFamily="34" charset="-122"/>
                <a:cs typeface="汉仪雅酷黑 85W" panose="00020600040101010101" pitchFamily="34" charset="-122"/>
              </a:rPr>
              <a:t>主对话框设置</a:t>
            </a:r>
            <a:endParaRPr lang="zh-CN" altLang="en-US" sz="2300" spc="150">
              <a:ln w="3175">
                <a:noFill/>
                <a:prstDash val="dash"/>
              </a:ln>
              <a:solidFill>
                <a:schemeClr val="lt1"/>
              </a:solidFill>
              <a:uFillTx/>
              <a:latin typeface="汉仪雅酷黑 85W" panose="00020600040101010101" pitchFamily="34" charset="-122"/>
              <a:ea typeface="汉仪雅酷黑 85W" panose="00020600040101010101" pitchFamily="34" charset="-122"/>
              <a:cs typeface="汉仪雅酷黑 85W" panose="00020600040101010101" pitchFamily="34" charset="-122"/>
            </a:endParaRPr>
          </a:p>
          <a:p>
            <a:pPr marL="393700" lvl="0" indent="-393700" algn="l" fontAlgn="ctr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Wingdings" panose="05000000000000000000" charset="0"/>
              <a:buChar char="l"/>
            </a:pPr>
            <a:r>
              <a:rPr lang="zh-CN" altLang="en-US" sz="2300" spc="150">
                <a:ln w="3175">
                  <a:noFill/>
                  <a:prstDash val="dash"/>
                </a:ln>
                <a:solidFill>
                  <a:schemeClr val="lt1"/>
                </a:solidFill>
                <a:uFillTx/>
                <a:latin typeface="汉仪雅酷黑 85W" panose="00020600040101010101" pitchFamily="34" charset="-122"/>
                <a:ea typeface="汉仪雅酷黑 85W" panose="00020600040101010101" pitchFamily="34" charset="-122"/>
                <a:cs typeface="汉仪雅酷黑 85W" panose="00020600040101010101" pitchFamily="34" charset="-122"/>
              </a:rPr>
              <a:t>变量选择：将Q1到Q10从左侧变量列表选入右侧的变量(Variables)框。</a:t>
            </a:r>
            <a:endParaRPr lang="zh-CN" altLang="en-US" sz="2300" spc="150">
              <a:ln w="3175">
                <a:noFill/>
                <a:prstDash val="dash"/>
              </a:ln>
              <a:solidFill>
                <a:schemeClr val="lt1"/>
              </a:solidFill>
              <a:uFillTx/>
              <a:latin typeface="汉仪雅酷黑 85W" panose="00020600040101010101" pitchFamily="34" charset="-122"/>
              <a:ea typeface="汉仪雅酷黑 85W" panose="00020600040101010101" pitchFamily="34" charset="-122"/>
              <a:cs typeface="汉仪雅酷黑 85W" panose="00020600040101010101" pitchFamily="34" charset="-122"/>
            </a:endParaRPr>
          </a:p>
          <a:p>
            <a:pPr marL="393700" lvl="0" indent="-393700" algn="l" fontAlgn="ctr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Wingdings" panose="05000000000000000000" charset="0"/>
              <a:buChar char="l"/>
            </a:pPr>
            <a:r>
              <a:rPr lang="zh-CN" altLang="en-US" sz="2300" spc="150">
                <a:ln w="3175">
                  <a:noFill/>
                  <a:prstDash val="dash"/>
                </a:ln>
                <a:solidFill>
                  <a:schemeClr val="lt1"/>
                </a:solidFill>
                <a:uFillTx/>
                <a:latin typeface="汉仪雅酷黑 85W" panose="00020600040101010101" pitchFamily="34" charset="-122"/>
                <a:ea typeface="汉仪雅酷黑 85W" panose="00020600040101010101" pitchFamily="34" charset="-122"/>
                <a:cs typeface="汉仪雅酷黑 85W" panose="00020600040101010101" pitchFamily="34" charset="-122"/>
              </a:rPr>
              <a:t>其他设置：通常在此处保持默认，更详细的设置在子对话框中完成。</a:t>
            </a:r>
            <a:endParaRPr lang="zh-CN" altLang="en-US" sz="2300" spc="150">
              <a:ln w="3175">
                <a:noFill/>
                <a:prstDash val="dash"/>
              </a:ln>
              <a:solidFill>
                <a:schemeClr val="lt1"/>
              </a:solidFill>
              <a:uFillTx/>
              <a:latin typeface="汉仪雅酷黑 85W" panose="00020600040101010101" pitchFamily="34" charset="-122"/>
              <a:ea typeface="汉仪雅酷黑 85W" panose="00020600040101010101" pitchFamily="34" charset="-122"/>
              <a:cs typeface="汉仪雅酷黑 85W" panose="00020600040101010101" pitchFamily="34" charset="-122"/>
            </a:endParaRPr>
          </a:p>
        </p:txBody>
      </p:sp>
    </p:spTree>
    <p:custDataLst>
      <p:tags r:id="rId12"/>
    </p:custData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/>
          <p:cNvSpPr/>
          <p:nvPr>
            <p:custDataLst>
              <p:tags r:id="rId1"/>
            </p:custDataLst>
          </p:nvPr>
        </p:nvSpPr>
        <p:spPr>
          <a:xfrm>
            <a:off x="0" y="981075"/>
            <a:ext cx="11716385" cy="5556250"/>
          </a:xfrm>
          <a:prstGeom prst="rect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微软雅黑" panose="020B0503020204020204" charset="-122"/>
              <a:cs typeface="+mn-cs"/>
            </a:endParaRPr>
          </a:p>
        </p:txBody>
      </p:sp>
      <p:sp>
        <p:nvSpPr>
          <p:cNvPr id="13" name="任意多边形: 形状 12"/>
          <p:cNvSpPr/>
          <p:nvPr>
            <p:custDataLst>
              <p:tags r:id="rId2"/>
            </p:custDataLst>
          </p:nvPr>
        </p:nvSpPr>
        <p:spPr>
          <a:xfrm>
            <a:off x="0" y="0"/>
            <a:ext cx="12192000" cy="3704590"/>
          </a:xfrm>
          <a:custGeom>
            <a:avLst/>
            <a:gdLst>
              <a:gd name="connsiteX0" fmla="*/ 0 w 12191999"/>
              <a:gd name="connsiteY0" fmla="*/ 0 h 3704539"/>
              <a:gd name="connsiteX1" fmla="*/ 0 w 12191999"/>
              <a:gd name="connsiteY1" fmla="*/ 1703984 h 3704539"/>
              <a:gd name="connsiteX2" fmla="*/ 76581 w 12191999"/>
              <a:gd name="connsiteY2" fmla="*/ 1634643 h 3704539"/>
              <a:gd name="connsiteX3" fmla="*/ 364084 w 12191999"/>
              <a:gd name="connsiteY3" fmla="*/ 1663294 h 3704539"/>
              <a:gd name="connsiteX4" fmla="*/ 384658 w 12191999"/>
              <a:gd name="connsiteY4" fmla="*/ 1668628 h 3704539"/>
              <a:gd name="connsiteX5" fmla="*/ 808025 w 12191999"/>
              <a:gd name="connsiteY5" fmla="*/ 1823923 h 3704539"/>
              <a:gd name="connsiteX6" fmla="*/ 1103909 w 12191999"/>
              <a:gd name="connsiteY6" fmla="*/ 1733474 h 3704539"/>
              <a:gd name="connsiteX7" fmla="*/ 1146353 w 12191999"/>
              <a:gd name="connsiteY7" fmla="*/ 1731112 h 3704539"/>
              <a:gd name="connsiteX8" fmla="*/ 1334567 w 12191999"/>
              <a:gd name="connsiteY8" fmla="*/ 1780108 h 3704539"/>
              <a:gd name="connsiteX9" fmla="*/ 1364818 w 12191999"/>
              <a:gd name="connsiteY9" fmla="*/ 1781175 h 3704539"/>
              <a:gd name="connsiteX10" fmla="*/ 1647292 w 12191999"/>
              <a:gd name="connsiteY10" fmla="*/ 1728902 h 3704539"/>
              <a:gd name="connsiteX11" fmla="*/ 1684096 w 12191999"/>
              <a:gd name="connsiteY11" fmla="*/ 1732026 h 3704539"/>
              <a:gd name="connsiteX12" fmla="*/ 1914068 w 12191999"/>
              <a:gd name="connsiteY12" fmla="*/ 1816989 h 3704539"/>
              <a:gd name="connsiteX13" fmla="*/ 1952092 w 12191999"/>
              <a:gd name="connsiteY13" fmla="*/ 1819885 h 3704539"/>
              <a:gd name="connsiteX14" fmla="*/ 2389556 w 12191999"/>
              <a:gd name="connsiteY14" fmla="*/ 1730731 h 3704539"/>
              <a:gd name="connsiteX15" fmla="*/ 2438934 w 12191999"/>
              <a:gd name="connsiteY15" fmla="*/ 1739036 h 3704539"/>
              <a:gd name="connsiteX16" fmla="*/ 2557272 w 12191999"/>
              <a:gd name="connsiteY16" fmla="*/ 1808988 h 3704539"/>
              <a:gd name="connsiteX17" fmla="*/ 2610764 w 12191999"/>
              <a:gd name="connsiteY17" fmla="*/ 1816303 h 3704539"/>
              <a:gd name="connsiteX18" fmla="*/ 2763393 w 12191999"/>
              <a:gd name="connsiteY18" fmla="*/ 1775384 h 3704539"/>
              <a:gd name="connsiteX19" fmla="*/ 2815438 w 12191999"/>
              <a:gd name="connsiteY19" fmla="*/ 1781861 h 3704539"/>
              <a:gd name="connsiteX20" fmla="*/ 2855748 w 12191999"/>
              <a:gd name="connsiteY20" fmla="*/ 1804416 h 3704539"/>
              <a:gd name="connsiteX21" fmla="*/ 2925166 w 12191999"/>
              <a:gd name="connsiteY21" fmla="*/ 1803578 h 3704539"/>
              <a:gd name="connsiteX22" fmla="*/ 3022702 w 12191999"/>
              <a:gd name="connsiteY22" fmla="*/ 1745894 h 3704539"/>
              <a:gd name="connsiteX23" fmla="*/ 3092272 w 12191999"/>
              <a:gd name="connsiteY23" fmla="*/ 1745133 h 3704539"/>
              <a:gd name="connsiteX24" fmla="*/ 3207639 w 12191999"/>
              <a:gd name="connsiteY24" fmla="*/ 1810055 h 3704539"/>
              <a:gd name="connsiteX25" fmla="*/ 3259379 w 12191999"/>
              <a:gd name="connsiteY25" fmla="*/ 1816760 h 3704539"/>
              <a:gd name="connsiteX26" fmla="*/ 3391891 w 12191999"/>
              <a:gd name="connsiteY26" fmla="*/ 1782166 h 3704539"/>
              <a:gd name="connsiteX27" fmla="*/ 3437687 w 12191999"/>
              <a:gd name="connsiteY27" fmla="*/ 1785823 h 3704539"/>
              <a:gd name="connsiteX28" fmla="*/ 3491789 w 12191999"/>
              <a:gd name="connsiteY28" fmla="*/ 1809750 h 3704539"/>
              <a:gd name="connsiteX29" fmla="*/ 3554121 w 12191999"/>
              <a:gd name="connsiteY29" fmla="*/ 1806778 h 3704539"/>
              <a:gd name="connsiteX30" fmla="*/ 3677946 w 12191999"/>
              <a:gd name="connsiteY30" fmla="*/ 1737131 h 3704539"/>
              <a:gd name="connsiteX31" fmla="*/ 3722218 w 12191999"/>
              <a:gd name="connsiteY31" fmla="*/ 1728902 h 3704539"/>
              <a:gd name="connsiteX32" fmla="*/ 3983965 w 12191999"/>
              <a:gd name="connsiteY32" fmla="*/ 1767154 h 3704539"/>
              <a:gd name="connsiteX33" fmla="*/ 3996614 w 12191999"/>
              <a:gd name="connsiteY33" fmla="*/ 1767840 h 3704539"/>
              <a:gd name="connsiteX34" fmla="*/ 4188790 w 12191999"/>
              <a:gd name="connsiteY34" fmla="*/ 1760753 h 3704539"/>
              <a:gd name="connsiteX35" fmla="*/ 4222928 w 12191999"/>
              <a:gd name="connsiteY35" fmla="*/ 1768297 h 3704539"/>
              <a:gd name="connsiteX36" fmla="*/ 4446042 w 12191999"/>
              <a:gd name="connsiteY36" fmla="*/ 1881835 h 3704539"/>
              <a:gd name="connsiteX37" fmla="*/ 4502049 w 12191999"/>
              <a:gd name="connsiteY37" fmla="*/ 1884959 h 3704539"/>
              <a:gd name="connsiteX38" fmla="*/ 4653077 w 12191999"/>
              <a:gd name="connsiteY38" fmla="*/ 1828343 h 3704539"/>
              <a:gd name="connsiteX39" fmla="*/ 4677537 w 12191999"/>
              <a:gd name="connsiteY39" fmla="*/ 1823923 h 3704539"/>
              <a:gd name="connsiteX40" fmla="*/ 4811497 w 12191999"/>
              <a:gd name="connsiteY40" fmla="*/ 1823923 h 3704539"/>
              <a:gd name="connsiteX41" fmla="*/ 4848454 w 12191999"/>
              <a:gd name="connsiteY41" fmla="*/ 1813331 h 3704539"/>
              <a:gd name="connsiteX42" fmla="*/ 4898060 w 12191999"/>
              <a:gd name="connsiteY42" fmla="*/ 1782318 h 3704539"/>
              <a:gd name="connsiteX43" fmla="*/ 4966564 w 12191999"/>
              <a:gd name="connsiteY43" fmla="*/ 1779270 h 3704539"/>
              <a:gd name="connsiteX44" fmla="*/ 5005959 w 12191999"/>
              <a:gd name="connsiteY44" fmla="*/ 1799311 h 3704539"/>
              <a:gd name="connsiteX45" fmla="*/ 5042307 w 12191999"/>
              <a:gd name="connsiteY45" fmla="*/ 1806702 h 3704539"/>
              <a:gd name="connsiteX46" fmla="*/ 5107229 w 12191999"/>
              <a:gd name="connsiteY46" fmla="*/ 1802283 h 3704539"/>
              <a:gd name="connsiteX47" fmla="*/ 5162322 w 12191999"/>
              <a:gd name="connsiteY47" fmla="*/ 1823618 h 3704539"/>
              <a:gd name="connsiteX48" fmla="*/ 5220158 w 12191999"/>
              <a:gd name="connsiteY48" fmla="*/ 1884045 h 3704539"/>
              <a:gd name="connsiteX49" fmla="*/ 5246675 w 12191999"/>
              <a:gd name="connsiteY49" fmla="*/ 1901343 h 3704539"/>
              <a:gd name="connsiteX50" fmla="*/ 5466207 w 12191999"/>
              <a:gd name="connsiteY50" fmla="*/ 1981124 h 3704539"/>
              <a:gd name="connsiteX51" fmla="*/ 5478933 w 12191999"/>
              <a:gd name="connsiteY51" fmla="*/ 1987296 h 3704539"/>
              <a:gd name="connsiteX52" fmla="*/ 5831129 w 12191999"/>
              <a:gd name="connsiteY52" fmla="*/ 2183054 h 3704539"/>
              <a:gd name="connsiteX53" fmla="*/ 6024144 w 12191999"/>
              <a:gd name="connsiteY53" fmla="*/ 2187321 h 3704539"/>
              <a:gd name="connsiteX54" fmla="*/ 6078779 w 12191999"/>
              <a:gd name="connsiteY54" fmla="*/ 2205000 h 3704539"/>
              <a:gd name="connsiteX55" fmla="*/ 6355995 w 12191999"/>
              <a:gd name="connsiteY55" fmla="*/ 2334692 h 3704539"/>
              <a:gd name="connsiteX56" fmla="*/ 6851219 w 12191999"/>
              <a:gd name="connsiteY56" fmla="*/ 2254606 h 3704539"/>
              <a:gd name="connsiteX57" fmla="*/ 6906616 w 12191999"/>
              <a:gd name="connsiteY57" fmla="*/ 2264055 h 3704539"/>
              <a:gd name="connsiteX58" fmla="*/ 6981063 w 12191999"/>
              <a:gd name="connsiteY58" fmla="*/ 2313356 h 3704539"/>
              <a:gd name="connsiteX59" fmla="*/ 7049719 w 12191999"/>
              <a:gd name="connsiteY59" fmla="*/ 2318004 h 3704539"/>
              <a:gd name="connsiteX60" fmla="*/ 7372274 w 12191999"/>
              <a:gd name="connsiteY60" fmla="*/ 2159203 h 3704539"/>
              <a:gd name="connsiteX61" fmla="*/ 7479030 w 12191999"/>
              <a:gd name="connsiteY61" fmla="*/ 2186559 h 3704539"/>
              <a:gd name="connsiteX62" fmla="*/ 7520940 w 12191999"/>
              <a:gd name="connsiteY62" fmla="*/ 2197760 h 3704539"/>
              <a:gd name="connsiteX63" fmla="*/ 7774000 w 12191999"/>
              <a:gd name="connsiteY63" fmla="*/ 2183511 h 3704539"/>
              <a:gd name="connsiteX64" fmla="*/ 7786726 w 12191999"/>
              <a:gd name="connsiteY64" fmla="*/ 2183968 h 3704539"/>
              <a:gd name="connsiteX65" fmla="*/ 7886091 w 12191999"/>
              <a:gd name="connsiteY65" fmla="*/ 2196617 h 3704539"/>
              <a:gd name="connsiteX66" fmla="*/ 7923048 w 12191999"/>
              <a:gd name="connsiteY66" fmla="*/ 2191207 h 3704539"/>
              <a:gd name="connsiteX67" fmla="*/ 7976769 w 12191999"/>
              <a:gd name="connsiteY67" fmla="*/ 2167433 h 3704539"/>
              <a:gd name="connsiteX68" fmla="*/ 8046111 w 12191999"/>
              <a:gd name="connsiteY68" fmla="*/ 2174977 h 3704539"/>
              <a:gd name="connsiteX69" fmla="*/ 8116214 w 12191999"/>
              <a:gd name="connsiteY69" fmla="*/ 2226335 h 3704539"/>
              <a:gd name="connsiteX70" fmla="*/ 8195691 w 12191999"/>
              <a:gd name="connsiteY70" fmla="*/ 2228317 h 3704539"/>
              <a:gd name="connsiteX71" fmla="*/ 8395869 w 12191999"/>
              <a:gd name="connsiteY71" fmla="*/ 2096567 h 3704539"/>
              <a:gd name="connsiteX72" fmla="*/ 8451952 w 12191999"/>
              <a:gd name="connsiteY72" fmla="*/ 2087423 h 3704539"/>
              <a:gd name="connsiteX73" fmla="*/ 8650757 w 12191999"/>
              <a:gd name="connsiteY73" fmla="*/ 2139925 h 3704539"/>
              <a:gd name="connsiteX74" fmla="*/ 8676513 w 12191999"/>
              <a:gd name="connsiteY74" fmla="*/ 2141754 h 3704539"/>
              <a:gd name="connsiteX75" fmla="*/ 8849715 w 12191999"/>
              <a:gd name="connsiteY75" fmla="*/ 2121865 h 3704539"/>
              <a:gd name="connsiteX76" fmla="*/ 8891092 w 12191999"/>
              <a:gd name="connsiteY76" fmla="*/ 2129942 h 3704539"/>
              <a:gd name="connsiteX77" fmla="*/ 8967292 w 12191999"/>
              <a:gd name="connsiteY77" fmla="*/ 2171624 h 3704539"/>
              <a:gd name="connsiteX78" fmla="*/ 9012022 w 12191999"/>
              <a:gd name="connsiteY78" fmla="*/ 2179244 h 3704539"/>
              <a:gd name="connsiteX79" fmla="*/ 9266454 w 12191999"/>
              <a:gd name="connsiteY79" fmla="*/ 2137486 h 3704539"/>
              <a:gd name="connsiteX80" fmla="*/ 9293200 w 12191999"/>
              <a:gd name="connsiteY80" fmla="*/ 2138325 h 3704539"/>
              <a:gd name="connsiteX81" fmla="*/ 9446133 w 12191999"/>
              <a:gd name="connsiteY81" fmla="*/ 2173224 h 3704539"/>
              <a:gd name="connsiteX82" fmla="*/ 9463736 w 12191999"/>
              <a:gd name="connsiteY82" fmla="*/ 2174900 h 3704539"/>
              <a:gd name="connsiteX83" fmla="*/ 9704527 w 12191999"/>
              <a:gd name="connsiteY83" fmla="*/ 2167662 h 3704539"/>
              <a:gd name="connsiteX84" fmla="*/ 9736684 w 12191999"/>
              <a:gd name="connsiteY84" fmla="*/ 2174443 h 3704539"/>
              <a:gd name="connsiteX85" fmla="*/ 9831781 w 12191999"/>
              <a:gd name="connsiteY85" fmla="*/ 2219935 h 3704539"/>
              <a:gd name="connsiteX86" fmla="*/ 9844812 w 12191999"/>
              <a:gd name="connsiteY86" fmla="*/ 2224659 h 3704539"/>
              <a:gd name="connsiteX87" fmla="*/ 9986391 w 12191999"/>
              <a:gd name="connsiteY87" fmla="*/ 2260321 h 3704539"/>
              <a:gd name="connsiteX88" fmla="*/ 10006584 w 12191999"/>
              <a:gd name="connsiteY88" fmla="*/ 2262378 h 3704539"/>
              <a:gd name="connsiteX89" fmla="*/ 10171252 w 12191999"/>
              <a:gd name="connsiteY89" fmla="*/ 2254834 h 3704539"/>
              <a:gd name="connsiteX90" fmla="*/ 10324796 w 12191999"/>
              <a:gd name="connsiteY90" fmla="*/ 2243938 h 3704539"/>
              <a:gd name="connsiteX91" fmla="*/ 10399318 w 12191999"/>
              <a:gd name="connsiteY91" fmla="*/ 2310308 h 3704539"/>
              <a:gd name="connsiteX92" fmla="*/ 10461269 w 12191999"/>
              <a:gd name="connsiteY92" fmla="*/ 3704539 h 3704539"/>
              <a:gd name="connsiteX93" fmla="*/ 12192000 w 12191999"/>
              <a:gd name="connsiteY93" fmla="*/ 3704539 h 3704539"/>
              <a:gd name="connsiteX94" fmla="*/ 12192000 w 12191999"/>
              <a:gd name="connsiteY94" fmla="*/ 0 h 3704539"/>
              <a:gd name="connsiteX95" fmla="*/ 0 w 12191999"/>
              <a:gd name="connsiteY95" fmla="*/ 0 h 37045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</a:cxnLst>
            <a:rect l="l" t="t" r="r" b="b"/>
            <a:pathLst>
              <a:path w="12191999" h="3704539">
                <a:moveTo>
                  <a:pt x="0" y="0"/>
                </a:moveTo>
                <a:lnTo>
                  <a:pt x="0" y="1703984"/>
                </a:lnTo>
                <a:cubicBezTo>
                  <a:pt x="0" y="1662760"/>
                  <a:pt x="35585" y="1630604"/>
                  <a:pt x="76581" y="1634643"/>
                </a:cubicBezTo>
                <a:lnTo>
                  <a:pt x="364084" y="1663294"/>
                </a:lnTo>
                <a:cubicBezTo>
                  <a:pt x="371170" y="1663979"/>
                  <a:pt x="378104" y="1665808"/>
                  <a:pt x="384658" y="1668628"/>
                </a:cubicBezTo>
                <a:cubicBezTo>
                  <a:pt x="443332" y="1693926"/>
                  <a:pt x="747903" y="1823923"/>
                  <a:pt x="808025" y="1823923"/>
                </a:cubicBezTo>
                <a:cubicBezTo>
                  <a:pt x="862965" y="1823923"/>
                  <a:pt x="1042645" y="1756943"/>
                  <a:pt x="1103909" y="1733474"/>
                </a:cubicBezTo>
                <a:cubicBezTo>
                  <a:pt x="1117473" y="1728292"/>
                  <a:pt x="1132256" y="1727454"/>
                  <a:pt x="1146353" y="1731112"/>
                </a:cubicBezTo>
                <a:lnTo>
                  <a:pt x="1334567" y="1780108"/>
                </a:lnTo>
                <a:cubicBezTo>
                  <a:pt x="1344473" y="1782699"/>
                  <a:pt x="1354760" y="1783080"/>
                  <a:pt x="1364818" y="1781175"/>
                </a:cubicBezTo>
                <a:lnTo>
                  <a:pt x="1647292" y="1728902"/>
                </a:lnTo>
                <a:cubicBezTo>
                  <a:pt x="1659636" y="1726616"/>
                  <a:pt x="1672361" y="1727683"/>
                  <a:pt x="1684096" y="1732026"/>
                </a:cubicBezTo>
                <a:lnTo>
                  <a:pt x="1914068" y="1816989"/>
                </a:lnTo>
                <a:cubicBezTo>
                  <a:pt x="1926260" y="1821485"/>
                  <a:pt x="1939442" y="1822475"/>
                  <a:pt x="1952092" y="1819885"/>
                </a:cubicBezTo>
                <a:lnTo>
                  <a:pt x="2389556" y="1730731"/>
                </a:lnTo>
                <a:cubicBezTo>
                  <a:pt x="2406472" y="1727302"/>
                  <a:pt x="2424074" y="1730273"/>
                  <a:pt x="2438934" y="1739036"/>
                </a:cubicBezTo>
                <a:lnTo>
                  <a:pt x="2557272" y="1808988"/>
                </a:lnTo>
                <a:cubicBezTo>
                  <a:pt x="2573426" y="1818513"/>
                  <a:pt x="2592705" y="1821180"/>
                  <a:pt x="2610764" y="1816303"/>
                </a:cubicBezTo>
                <a:lnTo>
                  <a:pt x="2763393" y="1775384"/>
                </a:lnTo>
                <a:cubicBezTo>
                  <a:pt x="2780919" y="1770659"/>
                  <a:pt x="2799588" y="1773022"/>
                  <a:pt x="2815438" y="1781861"/>
                </a:cubicBezTo>
                <a:lnTo>
                  <a:pt x="2855748" y="1804416"/>
                </a:lnTo>
                <a:cubicBezTo>
                  <a:pt x="2877388" y="1816532"/>
                  <a:pt x="2903830" y="1816151"/>
                  <a:pt x="2925166" y="1803578"/>
                </a:cubicBezTo>
                <a:lnTo>
                  <a:pt x="3022702" y="1745894"/>
                </a:lnTo>
                <a:cubicBezTo>
                  <a:pt x="3044114" y="1733245"/>
                  <a:pt x="3070631" y="1732940"/>
                  <a:pt x="3092272" y="1745133"/>
                </a:cubicBezTo>
                <a:lnTo>
                  <a:pt x="3207639" y="1810055"/>
                </a:lnTo>
                <a:cubicBezTo>
                  <a:pt x="3223413" y="1818894"/>
                  <a:pt x="3241929" y="1821333"/>
                  <a:pt x="3259379" y="1816760"/>
                </a:cubicBezTo>
                <a:lnTo>
                  <a:pt x="3391891" y="1782166"/>
                </a:lnTo>
                <a:cubicBezTo>
                  <a:pt x="3407131" y="1778203"/>
                  <a:pt x="3423285" y="1779499"/>
                  <a:pt x="3437687" y="1785823"/>
                </a:cubicBezTo>
                <a:lnTo>
                  <a:pt x="3491789" y="1809750"/>
                </a:lnTo>
                <a:cubicBezTo>
                  <a:pt x="3511906" y="1818665"/>
                  <a:pt x="3534994" y="1817523"/>
                  <a:pt x="3554121" y="1806778"/>
                </a:cubicBezTo>
                <a:lnTo>
                  <a:pt x="3677946" y="1737131"/>
                </a:lnTo>
                <a:cubicBezTo>
                  <a:pt x="3691357" y="1729588"/>
                  <a:pt x="3706901" y="1726692"/>
                  <a:pt x="3722218" y="1728902"/>
                </a:cubicBezTo>
                <a:lnTo>
                  <a:pt x="3983965" y="1767154"/>
                </a:lnTo>
                <a:cubicBezTo>
                  <a:pt x="3988156" y="1767764"/>
                  <a:pt x="3992347" y="1767993"/>
                  <a:pt x="3996614" y="1767840"/>
                </a:cubicBezTo>
                <a:lnTo>
                  <a:pt x="4188790" y="1760753"/>
                </a:lnTo>
                <a:cubicBezTo>
                  <a:pt x="4200601" y="1760296"/>
                  <a:pt x="4212413" y="1762887"/>
                  <a:pt x="4222928" y="1768297"/>
                </a:cubicBezTo>
                <a:lnTo>
                  <a:pt x="4446042" y="1881835"/>
                </a:lnTo>
                <a:cubicBezTo>
                  <a:pt x="4463415" y="1890674"/>
                  <a:pt x="4483761" y="1891818"/>
                  <a:pt x="4502049" y="1884959"/>
                </a:cubicBezTo>
                <a:lnTo>
                  <a:pt x="4653077" y="1828343"/>
                </a:lnTo>
                <a:cubicBezTo>
                  <a:pt x="4660926" y="1825447"/>
                  <a:pt x="4669155" y="1823923"/>
                  <a:pt x="4677537" y="1823923"/>
                </a:cubicBezTo>
                <a:lnTo>
                  <a:pt x="4811497" y="1823923"/>
                </a:lnTo>
                <a:cubicBezTo>
                  <a:pt x="4824527" y="1823923"/>
                  <a:pt x="4837405" y="1820266"/>
                  <a:pt x="4848454" y="1813331"/>
                </a:cubicBezTo>
                <a:lnTo>
                  <a:pt x="4898060" y="1782318"/>
                </a:lnTo>
                <a:cubicBezTo>
                  <a:pt x="4918786" y="1769364"/>
                  <a:pt x="4944771" y="1768221"/>
                  <a:pt x="4966564" y="1779270"/>
                </a:cubicBezTo>
                <a:lnTo>
                  <a:pt x="5005959" y="1799311"/>
                </a:lnTo>
                <a:cubicBezTo>
                  <a:pt x="5017161" y="1805026"/>
                  <a:pt x="5029734" y="1807540"/>
                  <a:pt x="5042307" y="1806702"/>
                </a:cubicBezTo>
                <a:lnTo>
                  <a:pt x="5107229" y="1802283"/>
                </a:lnTo>
                <a:cubicBezTo>
                  <a:pt x="5127879" y="1800835"/>
                  <a:pt x="5147996" y="1808683"/>
                  <a:pt x="5162322" y="1823618"/>
                </a:cubicBezTo>
                <a:lnTo>
                  <a:pt x="5220158" y="1884045"/>
                </a:lnTo>
                <a:cubicBezTo>
                  <a:pt x="5227549" y="1891741"/>
                  <a:pt x="5236617" y="1897685"/>
                  <a:pt x="5246675" y="1901343"/>
                </a:cubicBezTo>
                <a:lnTo>
                  <a:pt x="5466207" y="1981124"/>
                </a:lnTo>
                <a:cubicBezTo>
                  <a:pt x="5470627" y="1982724"/>
                  <a:pt x="5474894" y="1984781"/>
                  <a:pt x="5478933" y="1987296"/>
                </a:cubicBezTo>
                <a:cubicBezTo>
                  <a:pt x="5520233" y="2012747"/>
                  <a:pt x="5762625" y="2161185"/>
                  <a:pt x="5831129" y="2183054"/>
                </a:cubicBezTo>
                <a:cubicBezTo>
                  <a:pt x="5884545" y="2200123"/>
                  <a:pt x="5975909" y="2192884"/>
                  <a:pt x="6024144" y="2187321"/>
                </a:cubicBezTo>
                <a:cubicBezTo>
                  <a:pt x="6044032" y="2185035"/>
                  <a:pt x="6063844" y="2191588"/>
                  <a:pt x="6078779" y="2205000"/>
                </a:cubicBezTo>
                <a:cubicBezTo>
                  <a:pt x="6123661" y="2245538"/>
                  <a:pt x="6230341" y="2328672"/>
                  <a:pt x="6355995" y="2334692"/>
                </a:cubicBezTo>
                <a:cubicBezTo>
                  <a:pt x="6493612" y="2341245"/>
                  <a:pt x="6762064" y="2277085"/>
                  <a:pt x="6851219" y="2254606"/>
                </a:cubicBezTo>
                <a:cubicBezTo>
                  <a:pt x="6870192" y="2249805"/>
                  <a:pt x="6890309" y="2253234"/>
                  <a:pt x="6906616" y="2264055"/>
                </a:cubicBezTo>
                <a:lnTo>
                  <a:pt x="6981063" y="2313356"/>
                </a:lnTo>
                <a:cubicBezTo>
                  <a:pt x="7001561" y="2326920"/>
                  <a:pt x="7027621" y="2328672"/>
                  <a:pt x="7049719" y="2318004"/>
                </a:cubicBezTo>
                <a:cubicBezTo>
                  <a:pt x="7133692" y="2277542"/>
                  <a:pt x="7339203" y="2178177"/>
                  <a:pt x="7372274" y="2159203"/>
                </a:cubicBezTo>
                <a:cubicBezTo>
                  <a:pt x="7401764" y="2142287"/>
                  <a:pt x="7452208" y="2169338"/>
                  <a:pt x="7479030" y="2186559"/>
                </a:cubicBezTo>
                <a:cubicBezTo>
                  <a:pt x="7491527" y="2194560"/>
                  <a:pt x="7506158" y="2198599"/>
                  <a:pt x="7520940" y="2197760"/>
                </a:cubicBezTo>
                <a:lnTo>
                  <a:pt x="7774000" y="2183511"/>
                </a:lnTo>
                <a:cubicBezTo>
                  <a:pt x="7778268" y="2183282"/>
                  <a:pt x="7782535" y="2183435"/>
                  <a:pt x="7786726" y="2183968"/>
                </a:cubicBezTo>
                <a:lnTo>
                  <a:pt x="7886091" y="2196617"/>
                </a:lnTo>
                <a:cubicBezTo>
                  <a:pt x="7898664" y="2198218"/>
                  <a:pt x="7911465" y="2196389"/>
                  <a:pt x="7923048" y="2191207"/>
                </a:cubicBezTo>
                <a:lnTo>
                  <a:pt x="7976769" y="2167433"/>
                </a:lnTo>
                <a:cubicBezTo>
                  <a:pt x="7999553" y="2157375"/>
                  <a:pt x="8025994" y="2160194"/>
                  <a:pt x="8046111" y="2174977"/>
                </a:cubicBezTo>
                <a:lnTo>
                  <a:pt x="8116214" y="2226335"/>
                </a:lnTo>
                <a:cubicBezTo>
                  <a:pt x="8139685" y="2243557"/>
                  <a:pt x="8171383" y="2244319"/>
                  <a:pt x="8195691" y="2228317"/>
                </a:cubicBezTo>
                <a:lnTo>
                  <a:pt x="8395869" y="2096567"/>
                </a:lnTo>
                <a:cubicBezTo>
                  <a:pt x="8412403" y="2085670"/>
                  <a:pt x="8432825" y="2082317"/>
                  <a:pt x="8451952" y="2087423"/>
                </a:cubicBezTo>
                <a:lnTo>
                  <a:pt x="8650757" y="2139925"/>
                </a:lnTo>
                <a:cubicBezTo>
                  <a:pt x="8659139" y="2142135"/>
                  <a:pt x="8667902" y="2142744"/>
                  <a:pt x="8676513" y="2141754"/>
                </a:cubicBezTo>
                <a:lnTo>
                  <a:pt x="8849715" y="2121865"/>
                </a:lnTo>
                <a:cubicBezTo>
                  <a:pt x="8864041" y="2120189"/>
                  <a:pt x="8878443" y="2123085"/>
                  <a:pt x="8891092" y="2129942"/>
                </a:cubicBezTo>
                <a:lnTo>
                  <a:pt x="8967292" y="2171624"/>
                </a:lnTo>
                <a:cubicBezTo>
                  <a:pt x="8980932" y="2179092"/>
                  <a:pt x="8996705" y="2181759"/>
                  <a:pt x="9012022" y="2179244"/>
                </a:cubicBezTo>
                <a:lnTo>
                  <a:pt x="9266454" y="2137486"/>
                </a:lnTo>
                <a:cubicBezTo>
                  <a:pt x="9275368" y="2136039"/>
                  <a:pt x="9284437" y="2136343"/>
                  <a:pt x="9293200" y="2138325"/>
                </a:cubicBezTo>
                <a:lnTo>
                  <a:pt x="9446133" y="2173224"/>
                </a:lnTo>
                <a:cubicBezTo>
                  <a:pt x="9451924" y="2174520"/>
                  <a:pt x="9457792" y="2175129"/>
                  <a:pt x="9463736" y="2174900"/>
                </a:cubicBezTo>
                <a:lnTo>
                  <a:pt x="9704527" y="2167662"/>
                </a:lnTo>
                <a:cubicBezTo>
                  <a:pt x="9715652" y="2167357"/>
                  <a:pt x="9726702" y="2169643"/>
                  <a:pt x="9736684" y="2174443"/>
                </a:cubicBezTo>
                <a:lnTo>
                  <a:pt x="9831781" y="2219935"/>
                </a:lnTo>
                <a:cubicBezTo>
                  <a:pt x="9835972" y="2221916"/>
                  <a:pt x="9840315" y="2223516"/>
                  <a:pt x="9844812" y="2224659"/>
                </a:cubicBezTo>
                <a:lnTo>
                  <a:pt x="9986391" y="2260321"/>
                </a:lnTo>
                <a:cubicBezTo>
                  <a:pt x="9993020" y="2261997"/>
                  <a:pt x="9999802" y="2262683"/>
                  <a:pt x="10006584" y="2262378"/>
                </a:cubicBezTo>
                <a:lnTo>
                  <a:pt x="10171252" y="2254834"/>
                </a:lnTo>
                <a:lnTo>
                  <a:pt x="10324796" y="2243938"/>
                </a:lnTo>
                <a:cubicBezTo>
                  <a:pt x="10363886" y="2241195"/>
                  <a:pt x="10397566" y="2271141"/>
                  <a:pt x="10399318" y="2310308"/>
                </a:cubicBezTo>
                <a:lnTo>
                  <a:pt x="10461269" y="3704539"/>
                </a:lnTo>
                <a:lnTo>
                  <a:pt x="12192000" y="3704539"/>
                </a:lnTo>
                <a:lnTo>
                  <a:pt x="12192000" y="0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100000">
                <a:schemeClr val="bg1"/>
              </a:gs>
              <a:gs pos="0">
                <a:schemeClr val="bg1">
                  <a:lumMod val="85000"/>
                  <a:lumOff val="15000"/>
                </a:schemeClr>
              </a:gs>
            </a:gsLst>
            <a:lin ang="0" scaled="0"/>
          </a:gradFill>
          <a:ln w="7620" cap="flat">
            <a:noFill/>
            <a:prstDash val="solid"/>
            <a:miter/>
          </a:ln>
          <a:effectLst>
            <a:outerShdw blurRad="279400" dist="38100" dir="5400000" algn="t" rotWithShape="0">
              <a:schemeClr val="accent1">
                <a:lumMod val="50000"/>
                <a:alpha val="85000"/>
              </a:scheme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微软雅黑" panose="020B0503020204020204" charset="-122"/>
              <a:cs typeface="+mn-cs"/>
            </a:endParaRPr>
          </a:p>
        </p:txBody>
      </p:sp>
      <p:sp>
        <p:nvSpPr>
          <p:cNvPr id="14" name="任意多边形: 形状 13"/>
          <p:cNvSpPr/>
          <p:nvPr>
            <p:custDataLst>
              <p:tags r:id="rId3"/>
            </p:custDataLst>
          </p:nvPr>
        </p:nvSpPr>
        <p:spPr>
          <a:xfrm>
            <a:off x="0" y="3704590"/>
            <a:ext cx="12192000" cy="3153410"/>
          </a:xfrm>
          <a:custGeom>
            <a:avLst/>
            <a:gdLst>
              <a:gd name="connsiteX0" fmla="*/ 10461269 w 12191999"/>
              <a:gd name="connsiteY0" fmla="*/ 0 h 3153308"/>
              <a:gd name="connsiteX1" fmla="*/ 10526192 w 12191999"/>
              <a:gd name="connsiteY1" fmla="*/ 1461059 h 3153308"/>
              <a:gd name="connsiteX2" fmla="*/ 10456621 w 12191999"/>
              <a:gd name="connsiteY2" fmla="*/ 1533830 h 3153308"/>
              <a:gd name="connsiteX3" fmla="*/ 10162565 w 12191999"/>
              <a:gd name="connsiteY3" fmla="*/ 1533830 h 3153308"/>
              <a:gd name="connsiteX4" fmla="*/ 10131552 w 12191999"/>
              <a:gd name="connsiteY4" fmla="*/ 1526591 h 3153308"/>
              <a:gd name="connsiteX5" fmla="*/ 9962084 w 12191999"/>
              <a:gd name="connsiteY5" fmla="*/ 1442466 h 3153308"/>
              <a:gd name="connsiteX6" fmla="*/ 9886340 w 12191999"/>
              <a:gd name="connsiteY6" fmla="*/ 1451458 h 3153308"/>
              <a:gd name="connsiteX7" fmla="*/ 9829648 w 12191999"/>
              <a:gd name="connsiteY7" fmla="*/ 1498930 h 3153308"/>
              <a:gd name="connsiteX8" fmla="*/ 9743998 w 12191999"/>
              <a:gd name="connsiteY8" fmla="*/ 1501902 h 3153308"/>
              <a:gd name="connsiteX9" fmla="*/ 9581312 w 12191999"/>
              <a:gd name="connsiteY9" fmla="*/ 1383716 h 3153308"/>
              <a:gd name="connsiteX10" fmla="*/ 9508083 w 12191999"/>
              <a:gd name="connsiteY10" fmla="*/ 1378305 h 3153308"/>
              <a:gd name="connsiteX11" fmla="*/ 9290913 w 12191999"/>
              <a:gd name="connsiteY11" fmla="*/ 1491767 h 3153308"/>
              <a:gd name="connsiteX12" fmla="*/ 9249614 w 12191999"/>
              <a:gd name="connsiteY12" fmla="*/ 1499083 h 3153308"/>
              <a:gd name="connsiteX13" fmla="*/ 9096603 w 12191999"/>
              <a:gd name="connsiteY13" fmla="*/ 1479118 h 3153308"/>
              <a:gd name="connsiteX14" fmla="*/ 9079611 w 12191999"/>
              <a:gd name="connsiteY14" fmla="*/ 1478966 h 3153308"/>
              <a:gd name="connsiteX15" fmla="*/ 8915628 w 12191999"/>
              <a:gd name="connsiteY15" fmla="*/ 1497787 h 3153308"/>
              <a:gd name="connsiteX16" fmla="*/ 8855735 w 12191999"/>
              <a:gd name="connsiteY16" fmla="*/ 1475003 h 3153308"/>
              <a:gd name="connsiteX17" fmla="*/ 8855735 w 12191999"/>
              <a:gd name="connsiteY17" fmla="*/ 1475003 h 3153308"/>
              <a:gd name="connsiteX18" fmla="*/ 8791498 w 12191999"/>
              <a:gd name="connsiteY18" fmla="*/ 1452906 h 3153308"/>
              <a:gd name="connsiteX19" fmla="*/ 8579434 w 12191999"/>
              <a:gd name="connsiteY19" fmla="*/ 1491006 h 3153308"/>
              <a:gd name="connsiteX20" fmla="*/ 8547430 w 12191999"/>
              <a:gd name="connsiteY20" fmla="*/ 1489253 h 3153308"/>
              <a:gd name="connsiteX21" fmla="*/ 8367141 w 12191999"/>
              <a:gd name="connsiteY21" fmla="*/ 1436141 h 3153308"/>
              <a:gd name="connsiteX22" fmla="*/ 8326298 w 12191999"/>
              <a:gd name="connsiteY22" fmla="*/ 1436599 h 3153308"/>
              <a:gd name="connsiteX23" fmla="*/ 8147837 w 12191999"/>
              <a:gd name="connsiteY23" fmla="*/ 1493596 h 3153308"/>
              <a:gd name="connsiteX24" fmla="*/ 8108290 w 12191999"/>
              <a:gd name="connsiteY24" fmla="*/ 1525829 h 3153308"/>
              <a:gd name="connsiteX25" fmla="*/ 8022107 w 12191999"/>
              <a:gd name="connsiteY25" fmla="*/ 1679067 h 3153308"/>
              <a:gd name="connsiteX26" fmla="*/ 7970672 w 12191999"/>
              <a:gd name="connsiteY26" fmla="*/ 1713967 h 3153308"/>
              <a:gd name="connsiteX27" fmla="*/ 7593178 w 12191999"/>
              <a:gd name="connsiteY27" fmla="*/ 1764563 h 3153308"/>
              <a:gd name="connsiteX28" fmla="*/ 7583957 w 12191999"/>
              <a:gd name="connsiteY28" fmla="*/ 1765173 h 3153308"/>
              <a:gd name="connsiteX29" fmla="*/ 7446645 w 12191999"/>
              <a:gd name="connsiteY29" fmla="*/ 1765173 h 3153308"/>
              <a:gd name="connsiteX30" fmla="*/ 7403211 w 12191999"/>
              <a:gd name="connsiteY30" fmla="*/ 1749933 h 3153308"/>
              <a:gd name="connsiteX31" fmla="*/ 7215454 w 12191999"/>
              <a:gd name="connsiteY31" fmla="*/ 1600048 h 3153308"/>
              <a:gd name="connsiteX32" fmla="*/ 7129044 w 12191999"/>
              <a:gd name="connsiteY32" fmla="*/ 1599667 h 3153308"/>
              <a:gd name="connsiteX33" fmla="*/ 7008038 w 12191999"/>
              <a:gd name="connsiteY33" fmla="*/ 1694459 h 3153308"/>
              <a:gd name="connsiteX34" fmla="*/ 6965061 w 12191999"/>
              <a:gd name="connsiteY34" fmla="*/ 1709318 h 3153308"/>
              <a:gd name="connsiteX35" fmla="*/ 6780962 w 12191999"/>
              <a:gd name="connsiteY35" fmla="*/ 1709318 h 3153308"/>
              <a:gd name="connsiteX36" fmla="*/ 6764350 w 12191999"/>
              <a:gd name="connsiteY36" fmla="*/ 1707337 h 3153308"/>
              <a:gd name="connsiteX37" fmla="*/ 6449797 w 12191999"/>
              <a:gd name="connsiteY37" fmla="*/ 1630071 h 3153308"/>
              <a:gd name="connsiteX38" fmla="*/ 6445606 w 12191999"/>
              <a:gd name="connsiteY38" fmla="*/ 1628927 h 3153308"/>
              <a:gd name="connsiteX39" fmla="*/ 6044337 w 12191999"/>
              <a:gd name="connsiteY39" fmla="*/ 1503426 h 3153308"/>
              <a:gd name="connsiteX40" fmla="*/ 6034507 w 12191999"/>
              <a:gd name="connsiteY40" fmla="*/ 1501140 h 3153308"/>
              <a:gd name="connsiteX41" fmla="*/ 5925922 w 12191999"/>
              <a:gd name="connsiteY41" fmla="*/ 1483843 h 3153308"/>
              <a:gd name="connsiteX42" fmla="*/ 5864276 w 12191999"/>
              <a:gd name="connsiteY42" fmla="*/ 1504874 h 3153308"/>
              <a:gd name="connsiteX43" fmla="*/ 5601919 w 12191999"/>
              <a:gd name="connsiteY43" fmla="*/ 1783232 h 3153308"/>
              <a:gd name="connsiteX44" fmla="*/ 5551247 w 12191999"/>
              <a:gd name="connsiteY44" fmla="*/ 1805102 h 3153308"/>
              <a:gd name="connsiteX45" fmla="*/ 5424069 w 12191999"/>
              <a:gd name="connsiteY45" fmla="*/ 1805102 h 3153308"/>
              <a:gd name="connsiteX46" fmla="*/ 5378425 w 12191999"/>
              <a:gd name="connsiteY46" fmla="*/ 1788109 h 3153308"/>
              <a:gd name="connsiteX47" fmla="*/ 5269688 w 12191999"/>
              <a:gd name="connsiteY47" fmla="*/ 1693850 h 3153308"/>
              <a:gd name="connsiteX48" fmla="*/ 5177409 w 12191999"/>
              <a:gd name="connsiteY48" fmla="*/ 1694764 h 3153308"/>
              <a:gd name="connsiteX49" fmla="*/ 4956582 w 12191999"/>
              <a:gd name="connsiteY49" fmla="*/ 1893799 h 3153308"/>
              <a:gd name="connsiteX50" fmla="*/ 4917491 w 12191999"/>
              <a:gd name="connsiteY50" fmla="*/ 1911325 h 3153308"/>
              <a:gd name="connsiteX51" fmla="*/ 4652087 w 12191999"/>
              <a:gd name="connsiteY51" fmla="*/ 1940357 h 3153308"/>
              <a:gd name="connsiteX52" fmla="*/ 4644542 w 12191999"/>
              <a:gd name="connsiteY52" fmla="*/ 1940738 h 3153308"/>
              <a:gd name="connsiteX53" fmla="*/ 4443679 w 12191999"/>
              <a:gd name="connsiteY53" fmla="*/ 1940738 h 3153308"/>
              <a:gd name="connsiteX54" fmla="*/ 4420515 w 12191999"/>
              <a:gd name="connsiteY54" fmla="*/ 1936776 h 3153308"/>
              <a:gd name="connsiteX55" fmla="*/ 4286479 w 12191999"/>
              <a:gd name="connsiteY55" fmla="*/ 1889455 h 3153308"/>
              <a:gd name="connsiteX56" fmla="*/ 4259809 w 12191999"/>
              <a:gd name="connsiteY56" fmla="*/ 1885569 h 3153308"/>
              <a:gd name="connsiteX57" fmla="*/ 4115181 w 12191999"/>
              <a:gd name="connsiteY57" fmla="*/ 1892732 h 3153308"/>
              <a:gd name="connsiteX58" fmla="*/ 3902278 w 12191999"/>
              <a:gd name="connsiteY58" fmla="*/ 1892732 h 3153308"/>
              <a:gd name="connsiteX59" fmla="*/ 3864788 w 12191999"/>
              <a:gd name="connsiteY59" fmla="*/ 1881759 h 3153308"/>
              <a:gd name="connsiteX60" fmla="*/ 3831031 w 12191999"/>
              <a:gd name="connsiteY60" fmla="*/ 1860194 h 3153308"/>
              <a:gd name="connsiteX61" fmla="*/ 3779063 w 12191999"/>
              <a:gd name="connsiteY61" fmla="*/ 1850745 h 3153308"/>
              <a:gd name="connsiteX62" fmla="*/ 3357143 w 12191999"/>
              <a:gd name="connsiteY62" fmla="*/ 1940509 h 3153308"/>
              <a:gd name="connsiteX63" fmla="*/ 2940634 w 12191999"/>
              <a:gd name="connsiteY63" fmla="*/ 2012290 h 3153308"/>
              <a:gd name="connsiteX64" fmla="*/ 2629205 w 12191999"/>
              <a:gd name="connsiteY64" fmla="*/ 2059381 h 3153308"/>
              <a:gd name="connsiteX65" fmla="*/ 2619147 w 12191999"/>
              <a:gd name="connsiteY65" fmla="*/ 2061667 h 3153308"/>
              <a:gd name="connsiteX66" fmla="*/ 2396414 w 12191999"/>
              <a:gd name="connsiteY66" fmla="*/ 2130247 h 3153308"/>
              <a:gd name="connsiteX67" fmla="*/ 2385060 w 12191999"/>
              <a:gd name="connsiteY67" fmla="*/ 2132762 h 3153308"/>
              <a:gd name="connsiteX68" fmla="*/ 2159356 w 12191999"/>
              <a:gd name="connsiteY68" fmla="*/ 2162556 h 3153308"/>
              <a:gd name="connsiteX69" fmla="*/ 2139925 w 12191999"/>
              <a:gd name="connsiteY69" fmla="*/ 2168042 h 3153308"/>
              <a:gd name="connsiteX70" fmla="*/ 1896237 w 12191999"/>
              <a:gd name="connsiteY70" fmla="*/ 2277389 h 3153308"/>
              <a:gd name="connsiteX71" fmla="*/ 1867738 w 12191999"/>
              <a:gd name="connsiteY71" fmla="*/ 2283486 h 3153308"/>
              <a:gd name="connsiteX72" fmla="*/ 1575740 w 12191999"/>
              <a:gd name="connsiteY72" fmla="*/ 2283486 h 3153308"/>
              <a:gd name="connsiteX73" fmla="*/ 1556842 w 12191999"/>
              <a:gd name="connsiteY73" fmla="*/ 2286076 h 3153308"/>
              <a:gd name="connsiteX74" fmla="*/ 1427378 w 12191999"/>
              <a:gd name="connsiteY74" fmla="*/ 2322576 h 3153308"/>
              <a:gd name="connsiteX75" fmla="*/ 1421740 w 12191999"/>
              <a:gd name="connsiteY75" fmla="*/ 2324405 h 3153308"/>
              <a:gd name="connsiteX76" fmla="*/ 1203122 w 12191999"/>
              <a:gd name="connsiteY76" fmla="*/ 2406625 h 3153308"/>
              <a:gd name="connsiteX77" fmla="*/ 1178585 w 12191999"/>
              <a:gd name="connsiteY77" fmla="*/ 2411121 h 3153308"/>
              <a:gd name="connsiteX78" fmla="*/ 1090803 w 12191999"/>
              <a:gd name="connsiteY78" fmla="*/ 2411121 h 3153308"/>
              <a:gd name="connsiteX79" fmla="*/ 1075335 w 12191999"/>
              <a:gd name="connsiteY79" fmla="*/ 2409368 h 3153308"/>
              <a:gd name="connsiteX80" fmla="*/ 940156 w 12191999"/>
              <a:gd name="connsiteY80" fmla="*/ 2378583 h 3153308"/>
              <a:gd name="connsiteX81" fmla="*/ 882015 w 12191999"/>
              <a:gd name="connsiteY81" fmla="*/ 2391461 h 3153308"/>
              <a:gd name="connsiteX82" fmla="*/ 758190 w 12191999"/>
              <a:gd name="connsiteY82" fmla="*/ 2487473 h 3153308"/>
              <a:gd name="connsiteX83" fmla="*/ 702031 w 12191999"/>
              <a:gd name="connsiteY83" fmla="*/ 2500732 h 3153308"/>
              <a:gd name="connsiteX84" fmla="*/ 469925 w 12191999"/>
              <a:gd name="connsiteY84" fmla="*/ 2454936 h 3153308"/>
              <a:gd name="connsiteX85" fmla="*/ 430911 w 12191999"/>
              <a:gd name="connsiteY85" fmla="*/ 2458441 h 3153308"/>
              <a:gd name="connsiteX86" fmla="*/ 325831 w 12191999"/>
              <a:gd name="connsiteY86" fmla="*/ 2499893 h 3153308"/>
              <a:gd name="connsiteX87" fmla="*/ 289560 w 12191999"/>
              <a:gd name="connsiteY87" fmla="*/ 2503932 h 3153308"/>
              <a:gd name="connsiteX88" fmla="*/ 58979 w 12191999"/>
              <a:gd name="connsiteY88" fmla="*/ 2468118 h 3153308"/>
              <a:gd name="connsiteX89" fmla="*/ 0 w 12191999"/>
              <a:gd name="connsiteY89" fmla="*/ 2399309 h 3153308"/>
              <a:gd name="connsiteX90" fmla="*/ 0 w 12191999"/>
              <a:gd name="connsiteY90" fmla="*/ 3153308 h 3153308"/>
              <a:gd name="connsiteX91" fmla="*/ 12192000 w 12191999"/>
              <a:gd name="connsiteY91" fmla="*/ 3153308 h 3153308"/>
              <a:gd name="connsiteX92" fmla="*/ 12192000 w 12191999"/>
              <a:gd name="connsiteY92" fmla="*/ 0 h 3153308"/>
              <a:gd name="connsiteX93" fmla="*/ 10461269 w 12191999"/>
              <a:gd name="connsiteY93" fmla="*/ 0 h 31533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</a:cxnLst>
            <a:rect l="l" t="t" r="r" b="b"/>
            <a:pathLst>
              <a:path w="12191999" h="3153308">
                <a:moveTo>
                  <a:pt x="10461269" y="0"/>
                </a:moveTo>
                <a:lnTo>
                  <a:pt x="10526192" y="1461059"/>
                </a:lnTo>
                <a:cubicBezTo>
                  <a:pt x="10527944" y="1500683"/>
                  <a:pt x="10496322" y="1533830"/>
                  <a:pt x="10456621" y="1533830"/>
                </a:cubicBezTo>
                <a:lnTo>
                  <a:pt x="10162565" y="1533830"/>
                </a:lnTo>
                <a:cubicBezTo>
                  <a:pt x="10151821" y="1533830"/>
                  <a:pt x="10141229" y="1531315"/>
                  <a:pt x="10131552" y="1526591"/>
                </a:cubicBezTo>
                <a:lnTo>
                  <a:pt x="9962084" y="1442466"/>
                </a:lnTo>
                <a:cubicBezTo>
                  <a:pt x="9937319" y="1430122"/>
                  <a:pt x="9907600" y="1433703"/>
                  <a:pt x="9886340" y="1451458"/>
                </a:cubicBezTo>
                <a:lnTo>
                  <a:pt x="9829648" y="1498930"/>
                </a:lnTo>
                <a:cubicBezTo>
                  <a:pt x="9805187" y="1519428"/>
                  <a:pt x="9769830" y="1520647"/>
                  <a:pt x="9743998" y="1501902"/>
                </a:cubicBezTo>
                <a:lnTo>
                  <a:pt x="9581312" y="1383716"/>
                </a:lnTo>
                <a:cubicBezTo>
                  <a:pt x="9559900" y="1368171"/>
                  <a:pt x="9531554" y="1366114"/>
                  <a:pt x="9508083" y="1378305"/>
                </a:cubicBezTo>
                <a:lnTo>
                  <a:pt x="9290913" y="1491767"/>
                </a:lnTo>
                <a:cubicBezTo>
                  <a:pt x="9278264" y="1498397"/>
                  <a:pt x="9263787" y="1500988"/>
                  <a:pt x="9249614" y="1499083"/>
                </a:cubicBezTo>
                <a:lnTo>
                  <a:pt x="9096603" y="1479118"/>
                </a:lnTo>
                <a:cubicBezTo>
                  <a:pt x="9090965" y="1478356"/>
                  <a:pt x="9085250" y="1478356"/>
                  <a:pt x="9079611" y="1478966"/>
                </a:cubicBezTo>
                <a:lnTo>
                  <a:pt x="8915628" y="1497787"/>
                </a:lnTo>
                <a:cubicBezTo>
                  <a:pt x="8893150" y="1500378"/>
                  <a:pt x="8870823" y="1491920"/>
                  <a:pt x="8855735" y="1475003"/>
                </a:cubicBezTo>
                <a:lnTo>
                  <a:pt x="8855735" y="1475003"/>
                </a:lnTo>
                <a:cubicBezTo>
                  <a:pt x="8839581" y="1457020"/>
                  <a:pt x="8815274" y="1448638"/>
                  <a:pt x="8791498" y="1452906"/>
                </a:cubicBezTo>
                <a:lnTo>
                  <a:pt x="8579434" y="1491006"/>
                </a:lnTo>
                <a:cubicBezTo>
                  <a:pt x="8568766" y="1492911"/>
                  <a:pt x="8557794" y="1492301"/>
                  <a:pt x="8547430" y="1489253"/>
                </a:cubicBezTo>
                <a:lnTo>
                  <a:pt x="8367141" y="1436141"/>
                </a:lnTo>
                <a:cubicBezTo>
                  <a:pt x="8353806" y="1432179"/>
                  <a:pt x="8339557" y="1432331"/>
                  <a:pt x="8326298" y="1436599"/>
                </a:cubicBezTo>
                <a:lnTo>
                  <a:pt x="8147837" y="1493596"/>
                </a:lnTo>
                <a:cubicBezTo>
                  <a:pt x="8131074" y="1498930"/>
                  <a:pt x="8116901" y="1510436"/>
                  <a:pt x="8108290" y="1525829"/>
                </a:cubicBezTo>
                <a:lnTo>
                  <a:pt x="8022107" y="1679067"/>
                </a:lnTo>
                <a:cubicBezTo>
                  <a:pt x="8011364" y="1698117"/>
                  <a:pt x="7992314" y="1711071"/>
                  <a:pt x="7970672" y="1713967"/>
                </a:cubicBezTo>
                <a:lnTo>
                  <a:pt x="7593178" y="1764563"/>
                </a:lnTo>
                <a:cubicBezTo>
                  <a:pt x="7590130" y="1764944"/>
                  <a:pt x="7587006" y="1765173"/>
                  <a:pt x="7583957" y="1765173"/>
                </a:cubicBezTo>
                <a:lnTo>
                  <a:pt x="7446645" y="1765173"/>
                </a:lnTo>
                <a:cubicBezTo>
                  <a:pt x="7430872" y="1765173"/>
                  <a:pt x="7415556" y="1759839"/>
                  <a:pt x="7403211" y="1749933"/>
                </a:cubicBezTo>
                <a:lnTo>
                  <a:pt x="7215454" y="1600048"/>
                </a:lnTo>
                <a:cubicBezTo>
                  <a:pt x="7190232" y="1579931"/>
                  <a:pt x="7154418" y="1579778"/>
                  <a:pt x="7129044" y="1599667"/>
                </a:cubicBezTo>
                <a:lnTo>
                  <a:pt x="7008038" y="1694459"/>
                </a:lnTo>
                <a:cubicBezTo>
                  <a:pt x="6995770" y="1704060"/>
                  <a:pt x="6980682" y="1709318"/>
                  <a:pt x="6965061" y="1709318"/>
                </a:cubicBezTo>
                <a:lnTo>
                  <a:pt x="6780962" y="1709318"/>
                </a:lnTo>
                <a:cubicBezTo>
                  <a:pt x="6775399" y="1709318"/>
                  <a:pt x="6769761" y="1708633"/>
                  <a:pt x="6764350" y="1707337"/>
                </a:cubicBezTo>
                <a:lnTo>
                  <a:pt x="6449797" y="1630071"/>
                </a:lnTo>
                <a:cubicBezTo>
                  <a:pt x="6448425" y="1629689"/>
                  <a:pt x="6446978" y="1629308"/>
                  <a:pt x="6445606" y="1628927"/>
                </a:cubicBezTo>
                <a:lnTo>
                  <a:pt x="6044337" y="1503426"/>
                </a:lnTo>
                <a:cubicBezTo>
                  <a:pt x="6041136" y="1502436"/>
                  <a:pt x="6037860" y="1501673"/>
                  <a:pt x="6034507" y="1501140"/>
                </a:cubicBezTo>
                <a:lnTo>
                  <a:pt x="5925922" y="1483843"/>
                </a:lnTo>
                <a:cubicBezTo>
                  <a:pt x="5903138" y="1480185"/>
                  <a:pt x="5880049" y="1488110"/>
                  <a:pt x="5864276" y="1504874"/>
                </a:cubicBezTo>
                <a:lnTo>
                  <a:pt x="5601919" y="1783232"/>
                </a:lnTo>
                <a:cubicBezTo>
                  <a:pt x="5588737" y="1797177"/>
                  <a:pt x="5570449" y="1805102"/>
                  <a:pt x="5551247" y="1805102"/>
                </a:cubicBezTo>
                <a:lnTo>
                  <a:pt x="5424069" y="1805102"/>
                </a:lnTo>
                <a:cubicBezTo>
                  <a:pt x="5407305" y="1805102"/>
                  <a:pt x="5391150" y="1799082"/>
                  <a:pt x="5378425" y="1788109"/>
                </a:cubicBezTo>
                <a:lnTo>
                  <a:pt x="5269688" y="1693850"/>
                </a:lnTo>
                <a:cubicBezTo>
                  <a:pt x="5243094" y="1670837"/>
                  <a:pt x="5203546" y="1671218"/>
                  <a:pt x="5177409" y="1694764"/>
                </a:cubicBezTo>
                <a:lnTo>
                  <a:pt x="4956582" y="1893799"/>
                </a:lnTo>
                <a:cubicBezTo>
                  <a:pt x="4945685" y="1903552"/>
                  <a:pt x="4932045" y="1909724"/>
                  <a:pt x="4917491" y="1911325"/>
                </a:cubicBezTo>
                <a:lnTo>
                  <a:pt x="4652087" y="1940357"/>
                </a:lnTo>
                <a:cubicBezTo>
                  <a:pt x="4649572" y="1940662"/>
                  <a:pt x="4647057" y="1940738"/>
                  <a:pt x="4644542" y="1940738"/>
                </a:cubicBezTo>
                <a:lnTo>
                  <a:pt x="4443679" y="1940738"/>
                </a:lnTo>
                <a:cubicBezTo>
                  <a:pt x="4435755" y="1940738"/>
                  <a:pt x="4427982" y="1939366"/>
                  <a:pt x="4420515" y="1936776"/>
                </a:cubicBezTo>
                <a:lnTo>
                  <a:pt x="4286479" y="1889455"/>
                </a:lnTo>
                <a:cubicBezTo>
                  <a:pt x="4277944" y="1886407"/>
                  <a:pt x="4268877" y="1885112"/>
                  <a:pt x="4259809" y="1885569"/>
                </a:cubicBezTo>
                <a:lnTo>
                  <a:pt x="4115181" y="1892732"/>
                </a:lnTo>
                <a:lnTo>
                  <a:pt x="3902278" y="1892732"/>
                </a:lnTo>
                <a:cubicBezTo>
                  <a:pt x="3889020" y="1892732"/>
                  <a:pt x="3875989" y="1888922"/>
                  <a:pt x="3864788" y="1881759"/>
                </a:cubicBezTo>
                <a:lnTo>
                  <a:pt x="3831031" y="1860194"/>
                </a:lnTo>
                <a:cubicBezTo>
                  <a:pt x="3815639" y="1850365"/>
                  <a:pt x="3796970" y="1846935"/>
                  <a:pt x="3779063" y="1850745"/>
                </a:cubicBezTo>
                <a:lnTo>
                  <a:pt x="3357143" y="1940509"/>
                </a:lnTo>
                <a:lnTo>
                  <a:pt x="2940634" y="2012290"/>
                </a:lnTo>
                <a:lnTo>
                  <a:pt x="2629205" y="2059381"/>
                </a:lnTo>
                <a:cubicBezTo>
                  <a:pt x="2625776" y="2059915"/>
                  <a:pt x="2622423" y="2060677"/>
                  <a:pt x="2619147" y="2061667"/>
                </a:cubicBezTo>
                <a:lnTo>
                  <a:pt x="2396414" y="2130247"/>
                </a:lnTo>
                <a:cubicBezTo>
                  <a:pt x="2392680" y="2131390"/>
                  <a:pt x="2388870" y="2132228"/>
                  <a:pt x="2385060" y="2132762"/>
                </a:cubicBezTo>
                <a:lnTo>
                  <a:pt x="2159356" y="2162556"/>
                </a:lnTo>
                <a:cubicBezTo>
                  <a:pt x="2152650" y="2163471"/>
                  <a:pt x="2146097" y="2165299"/>
                  <a:pt x="2139925" y="2168042"/>
                </a:cubicBezTo>
                <a:lnTo>
                  <a:pt x="1896237" y="2277389"/>
                </a:lnTo>
                <a:cubicBezTo>
                  <a:pt x="1887245" y="2281428"/>
                  <a:pt x="1877568" y="2283486"/>
                  <a:pt x="1867738" y="2283486"/>
                </a:cubicBezTo>
                <a:lnTo>
                  <a:pt x="1575740" y="2283486"/>
                </a:lnTo>
                <a:cubicBezTo>
                  <a:pt x="1569339" y="2283486"/>
                  <a:pt x="1563015" y="2284400"/>
                  <a:pt x="1556842" y="2286076"/>
                </a:cubicBezTo>
                <a:lnTo>
                  <a:pt x="1427378" y="2322576"/>
                </a:lnTo>
                <a:cubicBezTo>
                  <a:pt x="1425473" y="2323109"/>
                  <a:pt x="1423568" y="2323719"/>
                  <a:pt x="1421740" y="2324405"/>
                </a:cubicBezTo>
                <a:lnTo>
                  <a:pt x="1203122" y="2406625"/>
                </a:lnTo>
                <a:cubicBezTo>
                  <a:pt x="1195273" y="2409597"/>
                  <a:pt x="1186967" y="2411121"/>
                  <a:pt x="1178585" y="2411121"/>
                </a:cubicBezTo>
                <a:lnTo>
                  <a:pt x="1090803" y="2411121"/>
                </a:lnTo>
                <a:cubicBezTo>
                  <a:pt x="1085621" y="2411121"/>
                  <a:pt x="1080364" y="2410511"/>
                  <a:pt x="1075335" y="2409368"/>
                </a:cubicBezTo>
                <a:lnTo>
                  <a:pt x="940156" y="2378583"/>
                </a:lnTo>
                <a:cubicBezTo>
                  <a:pt x="919810" y="2373935"/>
                  <a:pt x="898474" y="2378659"/>
                  <a:pt x="882015" y="2391461"/>
                </a:cubicBezTo>
                <a:lnTo>
                  <a:pt x="758190" y="2487473"/>
                </a:lnTo>
                <a:cubicBezTo>
                  <a:pt x="742264" y="2499817"/>
                  <a:pt x="721766" y="2504694"/>
                  <a:pt x="702031" y="2500732"/>
                </a:cubicBezTo>
                <a:lnTo>
                  <a:pt x="469925" y="2454936"/>
                </a:lnTo>
                <a:cubicBezTo>
                  <a:pt x="456819" y="2452345"/>
                  <a:pt x="443332" y="2453564"/>
                  <a:pt x="430911" y="2458441"/>
                </a:cubicBezTo>
                <a:lnTo>
                  <a:pt x="325831" y="2499893"/>
                </a:lnTo>
                <a:cubicBezTo>
                  <a:pt x="314325" y="2504466"/>
                  <a:pt x="301828" y="2505837"/>
                  <a:pt x="289560" y="2503932"/>
                </a:cubicBezTo>
                <a:lnTo>
                  <a:pt x="58979" y="2468118"/>
                </a:lnTo>
                <a:cubicBezTo>
                  <a:pt x="25070" y="2462860"/>
                  <a:pt x="0" y="2433599"/>
                  <a:pt x="0" y="2399309"/>
                </a:cubicBezTo>
                <a:lnTo>
                  <a:pt x="0" y="3153308"/>
                </a:lnTo>
                <a:lnTo>
                  <a:pt x="12192000" y="3153308"/>
                </a:lnTo>
                <a:lnTo>
                  <a:pt x="12192000" y="0"/>
                </a:lnTo>
                <a:lnTo>
                  <a:pt x="10461269" y="0"/>
                </a:lnTo>
                <a:close/>
              </a:path>
            </a:pathLst>
          </a:custGeom>
          <a:gradFill>
            <a:gsLst>
              <a:gs pos="100000">
                <a:schemeClr val="bg1"/>
              </a:gs>
              <a:gs pos="0">
                <a:schemeClr val="bg1">
                  <a:lumMod val="85000"/>
                  <a:lumOff val="15000"/>
                </a:schemeClr>
              </a:gs>
            </a:gsLst>
            <a:lin ang="0" scaled="0"/>
          </a:gradFill>
          <a:ln w="7620" cap="flat">
            <a:noFill/>
            <a:prstDash val="solid"/>
            <a:miter/>
          </a:ln>
          <a:effectLst>
            <a:outerShdw blurRad="279400" dist="38100" dir="14280000" algn="t" rotWithShape="0">
              <a:schemeClr val="accent1">
                <a:lumMod val="50000"/>
                <a:alpha val="85000"/>
              </a:scheme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微软雅黑" panose="020B0503020204020204" charset="-122"/>
              <a:cs typeface="+mn-cs"/>
              <a:sym typeface="+mn-ea"/>
            </a:endParaRPr>
          </a:p>
        </p:txBody>
      </p:sp>
      <p:sp>
        <p:nvSpPr>
          <p:cNvPr id="15" name="任意多边形: 形状 14"/>
          <p:cNvSpPr/>
          <p:nvPr>
            <p:custDataLst>
              <p:tags r:id="rId4"/>
            </p:custDataLst>
          </p:nvPr>
        </p:nvSpPr>
        <p:spPr>
          <a:xfrm>
            <a:off x="10502900" y="2438400"/>
            <a:ext cx="1689100" cy="2286635"/>
          </a:xfrm>
          <a:custGeom>
            <a:avLst/>
            <a:gdLst>
              <a:gd name="connsiteX0" fmla="*/ 0 w 1689201"/>
              <a:gd name="connsiteY0" fmla="*/ 0 h 6858000"/>
              <a:gd name="connsiteX1" fmla="*/ 1689202 w 1689201"/>
              <a:gd name="connsiteY1" fmla="*/ 0 h 6858000"/>
              <a:gd name="connsiteX2" fmla="*/ 1689202 w 1689201"/>
              <a:gd name="connsiteY2" fmla="*/ 6858000 h 6858000"/>
              <a:gd name="connsiteX3" fmla="*/ 0 w 1689201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89201" h="6858000">
                <a:moveTo>
                  <a:pt x="0" y="0"/>
                </a:moveTo>
                <a:lnTo>
                  <a:pt x="1689202" y="0"/>
                </a:lnTo>
                <a:lnTo>
                  <a:pt x="1689202" y="6858000"/>
                </a:lnTo>
                <a:lnTo>
                  <a:pt x="0" y="6858000"/>
                </a:lnTo>
                <a:close/>
              </a:path>
            </a:pathLst>
          </a:custGeom>
          <a:gradFill>
            <a:gsLst>
              <a:gs pos="56000">
                <a:schemeClr val="bg1"/>
              </a:gs>
              <a:gs pos="0">
                <a:schemeClr val="bg1">
                  <a:lumMod val="85000"/>
                  <a:lumOff val="15000"/>
                </a:schemeClr>
              </a:gs>
            </a:gsLst>
            <a:lin ang="0" scaled="0"/>
          </a:gradFill>
          <a:ln w="7620" cap="flat">
            <a:noFill/>
            <a:prstDash val="solid"/>
            <a:miter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微软雅黑" panose="020B0503020204020204" charset="-122"/>
              <a:cs typeface="+mn-cs"/>
              <a:sym typeface="+mn-ea"/>
            </a:endParaRPr>
          </a:p>
        </p:txBody>
      </p:sp>
      <p:sp>
        <p:nvSpPr>
          <p:cNvPr id="16" name="任意多边形: 形状 15"/>
          <p:cNvSpPr/>
          <p:nvPr>
            <p:custDataLst>
              <p:tags r:id="rId5"/>
            </p:custDataLst>
          </p:nvPr>
        </p:nvSpPr>
        <p:spPr>
          <a:xfrm>
            <a:off x="10346055" y="954405"/>
            <a:ext cx="1332230" cy="672465"/>
          </a:xfrm>
          <a:custGeom>
            <a:avLst/>
            <a:gdLst>
              <a:gd name="connsiteX0" fmla="*/ 75 w 1332280"/>
              <a:gd name="connsiteY0" fmla="*/ 135712 h 672617"/>
              <a:gd name="connsiteX1" fmla="*/ 183566 w 1332280"/>
              <a:gd name="connsiteY1" fmla="*/ 231419 h 672617"/>
              <a:gd name="connsiteX2" fmla="*/ 287274 w 1332280"/>
              <a:gd name="connsiteY2" fmla="*/ 135712 h 672617"/>
              <a:gd name="connsiteX3" fmla="*/ 406907 w 1332280"/>
              <a:gd name="connsiteY3" fmla="*/ 181966 h 672617"/>
              <a:gd name="connsiteX4" fmla="*/ 550469 w 1332280"/>
              <a:gd name="connsiteY4" fmla="*/ 132512 h 672617"/>
              <a:gd name="connsiteX5" fmla="*/ 674141 w 1332280"/>
              <a:gd name="connsiteY5" fmla="*/ 132512 h 672617"/>
              <a:gd name="connsiteX6" fmla="*/ 765276 w 1332280"/>
              <a:gd name="connsiteY6" fmla="*/ 73609 h 672617"/>
              <a:gd name="connsiteX7" fmla="*/ 845667 w 1332280"/>
              <a:gd name="connsiteY7" fmla="*/ 139598 h 672617"/>
              <a:gd name="connsiteX8" fmla="*/ 981303 w 1332280"/>
              <a:gd name="connsiteY8" fmla="*/ 47854 h 672617"/>
              <a:gd name="connsiteX9" fmla="*/ 1204646 w 1332280"/>
              <a:gd name="connsiteY9" fmla="*/ 0 h 672617"/>
              <a:gd name="connsiteX10" fmla="*/ 1300352 w 1332280"/>
              <a:gd name="connsiteY10" fmla="*/ 115672 h 672617"/>
              <a:gd name="connsiteX11" fmla="*/ 1332281 w 1332280"/>
              <a:gd name="connsiteY11" fmla="*/ 566395 h 672617"/>
              <a:gd name="connsiteX12" fmla="*/ 63856 w 1332280"/>
              <a:gd name="connsiteY12" fmla="*/ 672617 h 672617"/>
              <a:gd name="connsiteX13" fmla="*/ 0 w 1332280"/>
              <a:gd name="connsiteY13" fmla="*/ 502539 h 672617"/>
              <a:gd name="connsiteX14" fmla="*/ 0 w 1332280"/>
              <a:gd name="connsiteY14" fmla="*/ 135712 h 6726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332280" h="672617">
                <a:moveTo>
                  <a:pt x="75" y="135712"/>
                </a:moveTo>
                <a:lnTo>
                  <a:pt x="183566" y="231419"/>
                </a:lnTo>
                <a:cubicBezTo>
                  <a:pt x="183566" y="231419"/>
                  <a:pt x="263347" y="111785"/>
                  <a:pt x="287274" y="135712"/>
                </a:cubicBezTo>
                <a:cubicBezTo>
                  <a:pt x="311201" y="159639"/>
                  <a:pt x="359054" y="196367"/>
                  <a:pt x="406907" y="181966"/>
                </a:cubicBezTo>
                <a:cubicBezTo>
                  <a:pt x="454761" y="167564"/>
                  <a:pt x="518617" y="145313"/>
                  <a:pt x="550469" y="132512"/>
                </a:cubicBezTo>
                <a:cubicBezTo>
                  <a:pt x="582396" y="119710"/>
                  <a:pt x="674141" y="132512"/>
                  <a:pt x="674141" y="132512"/>
                </a:cubicBezTo>
                <a:lnTo>
                  <a:pt x="765276" y="73609"/>
                </a:lnTo>
                <a:lnTo>
                  <a:pt x="845667" y="139598"/>
                </a:lnTo>
                <a:lnTo>
                  <a:pt x="981303" y="47854"/>
                </a:lnTo>
                <a:lnTo>
                  <a:pt x="1204646" y="0"/>
                </a:lnTo>
                <a:lnTo>
                  <a:pt x="1300352" y="115672"/>
                </a:lnTo>
                <a:lnTo>
                  <a:pt x="1332281" y="566395"/>
                </a:lnTo>
                <a:lnTo>
                  <a:pt x="63856" y="672617"/>
                </a:lnTo>
                <a:lnTo>
                  <a:pt x="0" y="502539"/>
                </a:lnTo>
                <a:lnTo>
                  <a:pt x="0" y="135712"/>
                </a:lnTo>
                <a:close/>
              </a:path>
            </a:pathLst>
          </a:custGeom>
          <a:solidFill>
            <a:srgbClr val="DCDCDC"/>
          </a:solidFill>
          <a:ln w="762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微软雅黑" panose="020B0503020204020204" charset="-122"/>
              <a:cs typeface="+mn-cs"/>
              <a:sym typeface="+mn-ea"/>
            </a:endParaRPr>
          </a:p>
        </p:txBody>
      </p:sp>
      <p:sp>
        <p:nvSpPr>
          <p:cNvPr id="17" name="任意多边形: 形状 16"/>
          <p:cNvSpPr/>
          <p:nvPr>
            <p:custDataLst>
              <p:tags r:id="rId6"/>
            </p:custDataLst>
          </p:nvPr>
        </p:nvSpPr>
        <p:spPr>
          <a:xfrm>
            <a:off x="10346055" y="1330325"/>
            <a:ext cx="1332230" cy="1108075"/>
          </a:xfrm>
          <a:custGeom>
            <a:avLst/>
            <a:gdLst>
              <a:gd name="connsiteX0" fmla="*/ 0 w 1332205"/>
              <a:gd name="connsiteY0" fmla="*/ 126797 h 1108024"/>
              <a:gd name="connsiteX1" fmla="*/ 111709 w 1332205"/>
              <a:gd name="connsiteY1" fmla="*/ 126797 h 1108024"/>
              <a:gd name="connsiteX2" fmla="*/ 223419 w 1332205"/>
              <a:gd name="connsiteY2" fmla="*/ 166649 h 1108024"/>
              <a:gd name="connsiteX3" fmla="*/ 422835 w 1332205"/>
              <a:gd name="connsiteY3" fmla="*/ 7087 h 1108024"/>
              <a:gd name="connsiteX4" fmla="*/ 710032 w 1332205"/>
              <a:gd name="connsiteY4" fmla="*/ 7087 h 1108024"/>
              <a:gd name="connsiteX5" fmla="*/ 957301 w 1332205"/>
              <a:gd name="connsiteY5" fmla="*/ 0 h 1108024"/>
              <a:gd name="connsiteX6" fmla="*/ 1124789 w 1332205"/>
              <a:gd name="connsiteY6" fmla="*/ 83287 h 1108024"/>
              <a:gd name="connsiteX7" fmla="*/ 1276350 w 1332205"/>
              <a:gd name="connsiteY7" fmla="*/ 0 h 1108024"/>
              <a:gd name="connsiteX8" fmla="*/ 1332205 w 1332205"/>
              <a:gd name="connsiteY8" fmla="*/ 47015 h 1108024"/>
              <a:gd name="connsiteX9" fmla="*/ 1332205 w 1332205"/>
              <a:gd name="connsiteY9" fmla="*/ 1052170 h 1108024"/>
              <a:gd name="connsiteX10" fmla="*/ 39853 w 1332205"/>
              <a:gd name="connsiteY10" fmla="*/ 1108024 h 1108024"/>
              <a:gd name="connsiteX11" fmla="*/ 0 w 1332205"/>
              <a:gd name="connsiteY11" fmla="*/ 126797 h 11080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332205" h="1108024">
                <a:moveTo>
                  <a:pt x="0" y="126797"/>
                </a:moveTo>
                <a:lnTo>
                  <a:pt x="111709" y="126797"/>
                </a:lnTo>
                <a:lnTo>
                  <a:pt x="223419" y="166649"/>
                </a:lnTo>
                <a:cubicBezTo>
                  <a:pt x="223419" y="166649"/>
                  <a:pt x="351054" y="23089"/>
                  <a:pt x="422835" y="7087"/>
                </a:cubicBezTo>
                <a:cubicBezTo>
                  <a:pt x="494614" y="-8839"/>
                  <a:pt x="710032" y="7087"/>
                  <a:pt x="710032" y="7087"/>
                </a:cubicBezTo>
                <a:lnTo>
                  <a:pt x="957301" y="0"/>
                </a:lnTo>
                <a:lnTo>
                  <a:pt x="1124789" y="83287"/>
                </a:lnTo>
                <a:lnTo>
                  <a:pt x="1276350" y="0"/>
                </a:lnTo>
                <a:lnTo>
                  <a:pt x="1332205" y="47015"/>
                </a:lnTo>
                <a:lnTo>
                  <a:pt x="1332205" y="1052170"/>
                </a:lnTo>
                <a:lnTo>
                  <a:pt x="39853" y="1108024"/>
                </a:lnTo>
                <a:lnTo>
                  <a:pt x="0" y="126797"/>
                </a:lnTo>
                <a:close/>
              </a:path>
            </a:pathLst>
          </a:custGeom>
          <a:gradFill>
            <a:gsLst>
              <a:gs pos="5870">
                <a:schemeClr val="accent2"/>
              </a:gs>
              <a:gs pos="39110">
                <a:schemeClr val="lt1"/>
              </a:gs>
              <a:gs pos="100000">
                <a:schemeClr val="accent3"/>
              </a:gs>
            </a:gsLst>
            <a:lin ang="20990744" scaled="1"/>
          </a:gradFill>
          <a:ln w="762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微软雅黑" panose="020B0503020204020204" charset="-122"/>
              <a:cs typeface="+mn-cs"/>
            </a:endParaRPr>
          </a:p>
        </p:txBody>
      </p:sp>
      <p:sp>
        <p:nvSpPr>
          <p:cNvPr id="18" name="任意多边形: 形状 17"/>
          <p:cNvSpPr/>
          <p:nvPr>
            <p:custDataLst>
              <p:tags r:id="rId7"/>
            </p:custDataLst>
          </p:nvPr>
        </p:nvSpPr>
        <p:spPr>
          <a:xfrm>
            <a:off x="10181590" y="1696085"/>
            <a:ext cx="1663700" cy="4096385"/>
          </a:xfrm>
          <a:custGeom>
            <a:avLst/>
            <a:gdLst>
              <a:gd name="connsiteX0" fmla="*/ 0 w 1663826"/>
              <a:gd name="connsiteY0" fmla="*/ 343357 h 4096435"/>
              <a:gd name="connsiteX1" fmla="*/ 140208 w 1663826"/>
              <a:gd name="connsiteY1" fmla="*/ 351053 h 4096435"/>
              <a:gd name="connsiteX2" fmla="*/ 275844 w 1663826"/>
              <a:gd name="connsiteY2" fmla="*/ 299237 h 4096435"/>
              <a:gd name="connsiteX3" fmla="*/ 379552 w 1663826"/>
              <a:gd name="connsiteY3" fmla="*/ 351053 h 4096435"/>
              <a:gd name="connsiteX4" fmla="*/ 499186 w 1663826"/>
              <a:gd name="connsiteY4" fmla="*/ 247345 h 4096435"/>
              <a:gd name="connsiteX5" fmla="*/ 722528 w 1663826"/>
              <a:gd name="connsiteY5" fmla="*/ 247345 h 4096435"/>
              <a:gd name="connsiteX6" fmla="*/ 762380 w 1663826"/>
              <a:gd name="connsiteY6" fmla="*/ 167564 h 4096435"/>
              <a:gd name="connsiteX7" fmla="*/ 838200 w 1663826"/>
              <a:gd name="connsiteY7" fmla="*/ 187985 h 4096435"/>
              <a:gd name="connsiteX8" fmla="*/ 898017 w 1663826"/>
              <a:gd name="connsiteY8" fmla="*/ 259308 h 4096435"/>
              <a:gd name="connsiteX9" fmla="*/ 993724 w 1663826"/>
              <a:gd name="connsiteY9" fmla="*/ 167564 h 4096435"/>
              <a:gd name="connsiteX10" fmla="*/ 1089431 w 1663826"/>
              <a:gd name="connsiteY10" fmla="*/ 79781 h 4096435"/>
              <a:gd name="connsiteX11" fmla="*/ 1193139 w 1663826"/>
              <a:gd name="connsiteY11" fmla="*/ 0 h 4096435"/>
              <a:gd name="connsiteX12" fmla="*/ 1304849 w 1663826"/>
              <a:gd name="connsiteY12" fmla="*/ 0 h 4096435"/>
              <a:gd name="connsiteX13" fmla="*/ 1360703 w 1663826"/>
              <a:gd name="connsiteY13" fmla="*/ 0 h 4096435"/>
              <a:gd name="connsiteX14" fmla="*/ 1408557 w 1663826"/>
              <a:gd name="connsiteY14" fmla="*/ 55855 h 4096435"/>
              <a:gd name="connsiteX15" fmla="*/ 1480338 w 1663826"/>
              <a:gd name="connsiteY15" fmla="*/ 0 h 4096435"/>
              <a:gd name="connsiteX16" fmla="*/ 1504265 w 1663826"/>
              <a:gd name="connsiteY16" fmla="*/ 127635 h 4096435"/>
              <a:gd name="connsiteX17" fmla="*/ 1663827 w 1663826"/>
              <a:gd name="connsiteY17" fmla="*/ 3845128 h 4096435"/>
              <a:gd name="connsiteX18" fmla="*/ 1536192 w 1663826"/>
              <a:gd name="connsiteY18" fmla="*/ 3845128 h 4096435"/>
              <a:gd name="connsiteX19" fmla="*/ 1432484 w 1663826"/>
              <a:gd name="connsiteY19" fmla="*/ 3924910 h 4096435"/>
              <a:gd name="connsiteX20" fmla="*/ 1288923 w 1663826"/>
              <a:gd name="connsiteY20" fmla="*/ 3965600 h 4096435"/>
              <a:gd name="connsiteX21" fmla="*/ 1193216 w 1663826"/>
              <a:gd name="connsiteY21" fmla="*/ 4020693 h 4096435"/>
              <a:gd name="connsiteX22" fmla="*/ 1025728 w 1663826"/>
              <a:gd name="connsiteY22" fmla="*/ 4076548 h 4096435"/>
              <a:gd name="connsiteX23" fmla="*/ 770458 w 1663826"/>
              <a:gd name="connsiteY23" fmla="*/ 4076548 h 4096435"/>
              <a:gd name="connsiteX24" fmla="*/ 687400 w 1663826"/>
              <a:gd name="connsiteY24" fmla="*/ 4096436 h 4096435"/>
              <a:gd name="connsiteX25" fmla="*/ 626821 w 1663826"/>
              <a:gd name="connsiteY25" fmla="*/ 4020769 h 4096435"/>
              <a:gd name="connsiteX26" fmla="*/ 499186 w 1663826"/>
              <a:gd name="connsiteY26" fmla="*/ 4012768 h 4096435"/>
              <a:gd name="connsiteX27" fmla="*/ 347624 w 1663826"/>
              <a:gd name="connsiteY27" fmla="*/ 3965677 h 4096435"/>
              <a:gd name="connsiteX28" fmla="*/ 242392 w 1663826"/>
              <a:gd name="connsiteY28" fmla="*/ 3907308 h 4096435"/>
              <a:gd name="connsiteX29" fmla="*/ 0 w 1663826"/>
              <a:gd name="connsiteY29" fmla="*/ 343357 h 40964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1663826" h="4096435">
                <a:moveTo>
                  <a:pt x="0" y="343357"/>
                </a:moveTo>
                <a:lnTo>
                  <a:pt x="140208" y="351053"/>
                </a:lnTo>
                <a:lnTo>
                  <a:pt x="275844" y="299237"/>
                </a:lnTo>
                <a:lnTo>
                  <a:pt x="379552" y="351053"/>
                </a:lnTo>
                <a:cubicBezTo>
                  <a:pt x="379552" y="351053"/>
                  <a:pt x="459334" y="255346"/>
                  <a:pt x="499186" y="247345"/>
                </a:cubicBezTo>
                <a:cubicBezTo>
                  <a:pt x="539039" y="239344"/>
                  <a:pt x="722528" y="247345"/>
                  <a:pt x="722528" y="247345"/>
                </a:cubicBezTo>
                <a:lnTo>
                  <a:pt x="762380" y="167564"/>
                </a:lnTo>
                <a:lnTo>
                  <a:pt x="838200" y="187985"/>
                </a:lnTo>
                <a:lnTo>
                  <a:pt x="898017" y="259308"/>
                </a:lnTo>
                <a:lnTo>
                  <a:pt x="993724" y="167564"/>
                </a:lnTo>
                <a:lnTo>
                  <a:pt x="1089431" y="79781"/>
                </a:lnTo>
                <a:lnTo>
                  <a:pt x="1193139" y="0"/>
                </a:lnTo>
                <a:lnTo>
                  <a:pt x="1304849" y="0"/>
                </a:lnTo>
                <a:lnTo>
                  <a:pt x="1360703" y="0"/>
                </a:lnTo>
                <a:lnTo>
                  <a:pt x="1408557" y="55855"/>
                </a:lnTo>
                <a:lnTo>
                  <a:pt x="1480338" y="0"/>
                </a:lnTo>
                <a:lnTo>
                  <a:pt x="1504265" y="127635"/>
                </a:lnTo>
                <a:lnTo>
                  <a:pt x="1663827" y="3845128"/>
                </a:lnTo>
                <a:lnTo>
                  <a:pt x="1536192" y="3845128"/>
                </a:lnTo>
                <a:lnTo>
                  <a:pt x="1432484" y="3924910"/>
                </a:lnTo>
                <a:lnTo>
                  <a:pt x="1288923" y="3965600"/>
                </a:lnTo>
                <a:lnTo>
                  <a:pt x="1193216" y="4020693"/>
                </a:lnTo>
                <a:lnTo>
                  <a:pt x="1025728" y="4076548"/>
                </a:lnTo>
                <a:lnTo>
                  <a:pt x="770458" y="4076548"/>
                </a:lnTo>
                <a:lnTo>
                  <a:pt x="687400" y="4096436"/>
                </a:lnTo>
                <a:lnTo>
                  <a:pt x="626821" y="4020769"/>
                </a:lnTo>
                <a:lnTo>
                  <a:pt x="499186" y="4012768"/>
                </a:lnTo>
                <a:lnTo>
                  <a:pt x="347624" y="3965677"/>
                </a:lnTo>
                <a:lnTo>
                  <a:pt x="242392" y="3907308"/>
                </a:lnTo>
                <a:lnTo>
                  <a:pt x="0" y="343357"/>
                </a:lnTo>
                <a:close/>
              </a:path>
            </a:pathLst>
          </a:custGeom>
          <a:solidFill>
            <a:srgbClr val="DCDCDC"/>
          </a:solidFill>
          <a:ln w="762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微软雅黑" panose="020B0503020204020204" charset="-122"/>
              <a:cs typeface="+mn-cs"/>
            </a:endParaRPr>
          </a:p>
        </p:txBody>
      </p:sp>
      <p:sp>
        <p:nvSpPr>
          <p:cNvPr id="19" name="任意多边形: 形状 18"/>
          <p:cNvSpPr/>
          <p:nvPr>
            <p:custDataLst>
              <p:tags r:id="rId8"/>
            </p:custDataLst>
          </p:nvPr>
        </p:nvSpPr>
        <p:spPr>
          <a:xfrm>
            <a:off x="10194290" y="1823720"/>
            <a:ext cx="1651635" cy="3837940"/>
          </a:xfrm>
          <a:custGeom>
            <a:avLst/>
            <a:gdLst>
              <a:gd name="connsiteX0" fmla="*/ 0 w 1651329"/>
              <a:gd name="connsiteY0" fmla="*/ 295199 h 3837911"/>
              <a:gd name="connsiteX1" fmla="*/ 103708 w 1651329"/>
              <a:gd name="connsiteY1" fmla="*/ 335051 h 3837911"/>
              <a:gd name="connsiteX2" fmla="*/ 263270 w 1651329"/>
              <a:gd name="connsiteY2" fmla="*/ 295199 h 3837911"/>
              <a:gd name="connsiteX3" fmla="*/ 422834 w 1651329"/>
              <a:gd name="connsiteY3" fmla="*/ 295199 h 3837911"/>
              <a:gd name="connsiteX4" fmla="*/ 749884 w 1651329"/>
              <a:gd name="connsiteY4" fmla="*/ 207416 h 3837911"/>
              <a:gd name="connsiteX5" fmla="*/ 941374 w 1651329"/>
              <a:gd name="connsiteY5" fmla="*/ 271272 h 3837911"/>
              <a:gd name="connsiteX6" fmla="*/ 1061009 w 1651329"/>
              <a:gd name="connsiteY6" fmla="*/ 167564 h 3837911"/>
              <a:gd name="connsiteX7" fmla="*/ 1212571 w 1651329"/>
              <a:gd name="connsiteY7" fmla="*/ 167564 h 3837911"/>
              <a:gd name="connsiteX8" fmla="*/ 1324279 w 1651329"/>
              <a:gd name="connsiteY8" fmla="*/ 87782 h 3837911"/>
              <a:gd name="connsiteX9" fmla="*/ 1491767 w 1651329"/>
              <a:gd name="connsiteY9" fmla="*/ 0 h 3837911"/>
              <a:gd name="connsiteX10" fmla="*/ 1651330 w 1651329"/>
              <a:gd name="connsiteY10" fmla="*/ 3494075 h 3837911"/>
              <a:gd name="connsiteX11" fmla="*/ 1531696 w 1651329"/>
              <a:gd name="connsiteY11" fmla="*/ 3629711 h 3837911"/>
              <a:gd name="connsiteX12" fmla="*/ 1380134 w 1651329"/>
              <a:gd name="connsiteY12" fmla="*/ 3677564 h 3837911"/>
              <a:gd name="connsiteX13" fmla="*/ 1140790 w 1651329"/>
              <a:gd name="connsiteY13" fmla="*/ 3781273 h 3837911"/>
              <a:gd name="connsiteX14" fmla="*/ 909447 w 1651329"/>
              <a:gd name="connsiteY14" fmla="*/ 3837127 h 3837911"/>
              <a:gd name="connsiteX15" fmla="*/ 494614 w 1651329"/>
              <a:gd name="connsiteY15" fmla="*/ 3789274 h 3837911"/>
              <a:gd name="connsiteX16" fmla="*/ 231343 w 1651329"/>
              <a:gd name="connsiteY16" fmla="*/ 3693567 h 3837911"/>
              <a:gd name="connsiteX17" fmla="*/ 0 w 1651329"/>
              <a:gd name="connsiteY17" fmla="*/ 295199 h 38379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651329" h="3837911">
                <a:moveTo>
                  <a:pt x="0" y="295199"/>
                </a:moveTo>
                <a:lnTo>
                  <a:pt x="103708" y="335051"/>
                </a:lnTo>
                <a:lnTo>
                  <a:pt x="263270" y="295199"/>
                </a:lnTo>
                <a:lnTo>
                  <a:pt x="422834" y="295199"/>
                </a:lnTo>
                <a:lnTo>
                  <a:pt x="749884" y="207416"/>
                </a:lnTo>
                <a:lnTo>
                  <a:pt x="941374" y="271272"/>
                </a:lnTo>
                <a:lnTo>
                  <a:pt x="1061009" y="167564"/>
                </a:lnTo>
                <a:lnTo>
                  <a:pt x="1212571" y="167564"/>
                </a:lnTo>
                <a:lnTo>
                  <a:pt x="1324279" y="87782"/>
                </a:lnTo>
                <a:lnTo>
                  <a:pt x="1491767" y="0"/>
                </a:lnTo>
                <a:lnTo>
                  <a:pt x="1651330" y="3494075"/>
                </a:lnTo>
                <a:cubicBezTo>
                  <a:pt x="1651330" y="3494075"/>
                  <a:pt x="1563547" y="3629711"/>
                  <a:pt x="1531696" y="3629711"/>
                </a:cubicBezTo>
                <a:cubicBezTo>
                  <a:pt x="1499768" y="3629711"/>
                  <a:pt x="1380134" y="3677564"/>
                  <a:pt x="1380134" y="3677564"/>
                </a:cubicBezTo>
                <a:cubicBezTo>
                  <a:pt x="1380134" y="3677564"/>
                  <a:pt x="1204646" y="3749345"/>
                  <a:pt x="1140790" y="3781273"/>
                </a:cubicBezTo>
                <a:cubicBezTo>
                  <a:pt x="1076934" y="3813200"/>
                  <a:pt x="973302" y="3829126"/>
                  <a:pt x="909447" y="3837127"/>
                </a:cubicBezTo>
                <a:cubicBezTo>
                  <a:pt x="845591" y="3845128"/>
                  <a:pt x="542467" y="3789274"/>
                  <a:pt x="494614" y="3789274"/>
                </a:cubicBezTo>
                <a:cubicBezTo>
                  <a:pt x="446761" y="3789274"/>
                  <a:pt x="303123" y="3813200"/>
                  <a:pt x="231343" y="3693567"/>
                </a:cubicBezTo>
                <a:lnTo>
                  <a:pt x="0" y="295199"/>
                </a:lnTo>
                <a:close/>
              </a:path>
            </a:pathLst>
          </a:custGeom>
          <a:gradFill>
            <a:gsLst>
              <a:gs pos="5870">
                <a:schemeClr val="accent2"/>
              </a:gs>
              <a:gs pos="39110">
                <a:schemeClr val="lt1"/>
              </a:gs>
              <a:gs pos="100000">
                <a:schemeClr val="accent3"/>
              </a:gs>
            </a:gsLst>
            <a:lin ang="0" scaled="1"/>
          </a:gradFill>
          <a:ln w="762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微软雅黑" panose="020B0503020204020204" charset="-122"/>
              <a:cs typeface="+mn-cs"/>
            </a:endParaRPr>
          </a:p>
        </p:txBody>
      </p:sp>
      <p:sp>
        <p:nvSpPr>
          <p:cNvPr id="40" name="文本框 39"/>
          <p:cNvSpPr txBox="1"/>
          <p:nvPr>
            <p:custDataLst>
              <p:tags r:id="rId9"/>
            </p:custDataLst>
          </p:nvPr>
        </p:nvSpPr>
        <p:spPr>
          <a:xfrm>
            <a:off x="938393" y="2773362"/>
            <a:ext cx="8693785" cy="1616710"/>
          </a:xfrm>
          <a:prstGeom prst="rect">
            <a:avLst/>
          </a:prstGeom>
          <a:noFill/>
        </p:spPr>
        <p:txBody>
          <a:bodyPr wrap="square" lIns="0">
            <a:normAutofit fontScale="92500" lnSpcReduction="10000"/>
            <a:scene3d>
              <a:camera prst="orthographicFront"/>
              <a:lightRig rig="threePt" dir="t"/>
            </a:scene3d>
            <a:sp3d extrusionH="381000"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defRPr/>
            </a:pPr>
            <a:r>
              <a:rPr kumimoji="0" lang="zh-CN" altLang="en-US" sz="3600" b="1" i="1" u="none" strike="noStrike" kern="1200" cap="none" spc="150" normalizeH="0" baseline="0" noProof="0" dirty="0">
                <a:ln>
                  <a:noFill/>
                </a:ln>
                <a:solidFill>
                  <a:srgbClr val="75BD42">
                    <a:lumMod val="20000"/>
                    <a:lumOff val="80000"/>
                  </a:srgbClr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cs"/>
                <a:sym typeface="+mn-ea"/>
              </a:rPr>
              <a:t>三、腾讯知识库</a:t>
            </a:r>
            <a:r>
              <a:rPr kumimoji="0" lang="en-US" altLang="zh-CN" sz="3600" b="1" i="1" u="none" strike="noStrike" kern="1200" cap="none" spc="150" normalizeH="0" baseline="0" noProof="0" dirty="0">
                <a:ln>
                  <a:noFill/>
                </a:ln>
                <a:solidFill>
                  <a:srgbClr val="75BD42">
                    <a:lumMod val="20000"/>
                    <a:lumOff val="80000"/>
                  </a:srgbClr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cs"/>
                <a:sym typeface="+mn-ea"/>
              </a:rPr>
              <a:t>IMA</a:t>
            </a:r>
            <a:r>
              <a:rPr kumimoji="0" lang="zh-CN" altLang="en-US" sz="3600" b="1" i="1" u="none" strike="noStrike" kern="1200" cap="none" spc="150" normalizeH="0" baseline="0" noProof="0" dirty="0">
                <a:ln>
                  <a:noFill/>
                </a:ln>
                <a:solidFill>
                  <a:srgbClr val="75BD42">
                    <a:lumMod val="20000"/>
                    <a:lumOff val="80000"/>
                  </a:srgbClr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cs"/>
                <a:sym typeface="+mn-ea"/>
              </a:rPr>
              <a:t>在实际教学工作中的应用</a:t>
            </a:r>
            <a:endParaRPr kumimoji="0" lang="zh-CN" altLang="en-US" sz="3600" b="1" i="1" u="none" strike="noStrike" kern="1200" cap="none" spc="150" normalizeH="0" baseline="0" noProof="0" dirty="0">
              <a:ln>
                <a:noFill/>
              </a:ln>
              <a:solidFill>
                <a:srgbClr val="75BD42">
                  <a:lumMod val="20000"/>
                  <a:lumOff val="80000"/>
                </a:srgbClr>
              </a:solidFill>
              <a:effectLst/>
              <a:uLnTx/>
              <a:uFillTx/>
              <a:latin typeface="Arial" panose="020B0604020202020204"/>
              <a:ea typeface="微软雅黑" panose="020B0503020204020204" charset="-122"/>
              <a:cs typeface="+mn-cs"/>
              <a:sym typeface="+mn-ea"/>
            </a:endParaRP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defRPr/>
            </a:pPr>
            <a:endParaRPr kumimoji="0" lang="zh-CN" altLang="en-US" sz="3200" b="1" i="1" u="none" strike="noStrike" kern="1200" cap="none" spc="15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微软雅黑" panose="020B0503020204020204" charset="-122"/>
              <a:cs typeface="+mn-cs"/>
              <a:sym typeface="+mn-ea"/>
            </a:endParaRPr>
          </a:p>
        </p:txBody>
      </p:sp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</p:spTree>
    <p:custDataLst>
      <p:tags r:id="rId10"/>
    </p:custData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图片 19" descr="C:\Users\Administrator\Desktop\立体风ppt-12.png立体风ppt-12"/>
          <p:cNvPicPr/>
          <p:nvPr>
            <p:custDataLst>
              <p:tags r:id="rId1"/>
            </p:custDataLst>
          </p:nvPr>
        </p:nvPicPr>
        <p:blipFill>
          <a:blip r:embed="rId2"/>
          <a:srcRect/>
          <a:stretch>
            <a:fillRect/>
          </a:stretch>
        </p:blipFill>
        <p:spPr>
          <a:xfrm>
            <a:off x="-158" y="1"/>
            <a:ext cx="1275786" cy="1325880"/>
          </a:xfrm>
          <a:prstGeom prst="rect">
            <a:avLst/>
          </a:prstGeom>
        </p:spPr>
      </p:pic>
      <p:pic>
        <p:nvPicPr>
          <p:cNvPr id="16" name="图片 15" descr="C:\Users\Administrator\Desktop\立体风ppt-13.png立体风ppt-13"/>
          <p:cNvPicPr/>
          <p:nvPr>
            <p:custDataLst>
              <p:tags r:id="rId3"/>
            </p:custDataLst>
          </p:nvPr>
        </p:nvPicPr>
        <p:blipFill>
          <a:blip r:embed="rId4"/>
          <a:srcRect/>
          <a:stretch>
            <a:fillRect/>
          </a:stretch>
        </p:blipFill>
        <p:spPr>
          <a:xfrm>
            <a:off x="10637520" y="0"/>
            <a:ext cx="1555750" cy="1556660"/>
          </a:xfrm>
          <a:prstGeom prst="rect">
            <a:avLst/>
          </a:prstGeom>
        </p:spPr>
      </p:pic>
      <p:pic>
        <p:nvPicPr>
          <p:cNvPr id="15" name="图片 14" descr="立体风ppt-15"/>
          <p:cNvPicPr/>
          <p:nvPr>
            <p:custDataLst>
              <p:tags r:id="rId5"/>
            </p:custDataLst>
          </p:nvPr>
        </p:nvPicPr>
        <p:blipFill>
          <a:blip r:embed="rId6"/>
          <a:srcRect t="-54092" r="-57651"/>
          <a:stretch>
            <a:fillRect/>
          </a:stretch>
        </p:blipFill>
        <p:spPr>
          <a:xfrm>
            <a:off x="6337223" y="5401029"/>
            <a:ext cx="1921348" cy="1456654"/>
          </a:xfrm>
          <a:prstGeom prst="rect">
            <a:avLst/>
          </a:prstGeom>
        </p:spPr>
      </p:pic>
      <p:sp>
        <p:nvSpPr>
          <p:cNvPr id="10" name="任意多边形: 形状 8"/>
          <p:cNvSpPr/>
          <p:nvPr>
            <p:custDataLst>
              <p:tags r:id="rId7"/>
            </p:custDataLst>
          </p:nvPr>
        </p:nvSpPr>
        <p:spPr>
          <a:xfrm>
            <a:off x="0" y="2477770"/>
            <a:ext cx="12192000" cy="4380230"/>
          </a:xfrm>
          <a:custGeom>
            <a:avLst/>
            <a:gdLst>
              <a:gd name="connsiteX0" fmla="*/ 5197620 w 12192000"/>
              <a:gd name="connsiteY0" fmla="*/ 0 h 4380230"/>
              <a:gd name="connsiteX1" fmla="*/ 7834487 w 12192000"/>
              <a:gd name="connsiteY1" fmla="*/ 0 h 4380230"/>
              <a:gd name="connsiteX2" fmla="*/ 8158288 w 12192000"/>
              <a:gd name="connsiteY2" fmla="*/ 25223 h 4380230"/>
              <a:gd name="connsiteX3" fmla="*/ 11699343 w 12192000"/>
              <a:gd name="connsiteY3" fmla="*/ 764665 h 4380230"/>
              <a:gd name="connsiteX4" fmla="*/ 12192000 w 12192000"/>
              <a:gd name="connsiteY4" fmla="*/ 959976 h 4380230"/>
              <a:gd name="connsiteX5" fmla="*/ 12192000 w 12192000"/>
              <a:gd name="connsiteY5" fmla="*/ 4380230 h 4380230"/>
              <a:gd name="connsiteX6" fmla="*/ 0 w 12192000"/>
              <a:gd name="connsiteY6" fmla="*/ 4380230 h 4380230"/>
              <a:gd name="connsiteX7" fmla="*/ 0 w 12192000"/>
              <a:gd name="connsiteY7" fmla="*/ 1379581 h 4380230"/>
              <a:gd name="connsiteX8" fmla="*/ 228168 w 12192000"/>
              <a:gd name="connsiteY8" fmla="*/ 1246487 h 4380230"/>
              <a:gd name="connsiteX9" fmla="*/ 4873819 w 12192000"/>
              <a:gd name="connsiteY9" fmla="*/ 25223 h 43802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192000" h="4380230">
                <a:moveTo>
                  <a:pt x="5197620" y="0"/>
                </a:moveTo>
                <a:lnTo>
                  <a:pt x="7834487" y="0"/>
                </a:lnTo>
                <a:lnTo>
                  <a:pt x="8158288" y="25223"/>
                </a:lnTo>
                <a:cubicBezTo>
                  <a:pt x="9484429" y="143593"/>
                  <a:pt x="10693225" y="402481"/>
                  <a:pt x="11699343" y="764665"/>
                </a:cubicBezTo>
                <a:lnTo>
                  <a:pt x="12192000" y="959976"/>
                </a:lnTo>
                <a:lnTo>
                  <a:pt x="12192000" y="4380230"/>
                </a:lnTo>
                <a:lnTo>
                  <a:pt x="0" y="4380230"/>
                </a:lnTo>
                <a:lnTo>
                  <a:pt x="0" y="1379581"/>
                </a:lnTo>
                <a:lnTo>
                  <a:pt x="228168" y="1246487"/>
                </a:lnTo>
                <a:cubicBezTo>
                  <a:pt x="1390619" y="632074"/>
                  <a:pt x="3017220" y="190941"/>
                  <a:pt x="4873819" y="25223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solidFill>
                <a:schemeClr val="lt1"/>
              </a:solidFill>
              <a:latin typeface="汉仪雅酷黑 85W" panose="00020600040101010101" pitchFamily="34" charset="-122"/>
              <a:ea typeface="汉仪雅酷黑 85W" panose="00020600040101010101" pitchFamily="34" charset="-122"/>
              <a:sym typeface="Arial" panose="020B0604020202020204" pitchFamily="34" charset="0"/>
            </a:endParaRPr>
          </a:p>
        </p:txBody>
      </p:sp>
      <p:sp>
        <p:nvSpPr>
          <p:cNvPr id="11" name="圆角矩形 10"/>
          <p:cNvSpPr/>
          <p:nvPr>
            <p:custDataLst>
              <p:tags r:id="rId8"/>
            </p:custDataLst>
          </p:nvPr>
        </p:nvSpPr>
        <p:spPr>
          <a:xfrm>
            <a:off x="582930" y="1645920"/>
            <a:ext cx="11048365" cy="4848860"/>
          </a:xfrm>
          <a:prstGeom prst="roundRect">
            <a:avLst>
              <a:gd name="adj" fmla="val 3666"/>
            </a:avLst>
          </a:prstGeom>
          <a:solidFill>
            <a:schemeClr val="lt1"/>
          </a:solidFill>
          <a:ln w="19050">
            <a:noFill/>
          </a:ln>
          <a:effectLst>
            <a:outerShdw blurRad="1270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  <a:latin typeface="汉仪雅酷黑 85W" panose="00020600040101010101" pitchFamily="34" charset="-122"/>
              <a:ea typeface="汉仪雅酷黑 85W" panose="00020600040101010101" pitchFamily="34" charset="-122"/>
              <a:sym typeface="Arial" panose="020B0604020202020204" pitchFamily="34" charset="0"/>
            </a:endParaRPr>
          </a:p>
        </p:txBody>
      </p:sp>
      <p:sp>
        <p:nvSpPr>
          <p:cNvPr id="13" name="标题 1"/>
          <p:cNvSpPr>
            <a:spLocks noGrp="1"/>
          </p:cNvSpPr>
          <p:nvPr>
            <p:custDataLst>
              <p:tags r:id="rId9"/>
            </p:custDataLst>
          </p:nvPr>
        </p:nvSpPr>
        <p:spPr>
          <a:xfrm>
            <a:off x="1038860" y="343535"/>
            <a:ext cx="10111739" cy="788035"/>
          </a:xfrm>
          <a:prstGeom prst="rect">
            <a:avLst/>
          </a:prstGeom>
        </p:spPr>
        <p:txBody>
          <a:bodyPr vert="horz" lIns="101600" tIns="38100" rIns="76200" bIns="38100" rtlCol="0" anchor="t" anchorCtr="0">
            <a:normAutofit/>
          </a:bodyPr>
          <a:lstStyle>
            <a:lvl1pPr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buNone/>
              <a:defRPr sz="2400" b="1" u="none" strike="noStrike" kern="1200" cap="none" spc="200" normalizeH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j-cs"/>
              </a:defRPr>
            </a:lvl1pPr>
          </a:lstStyle>
          <a:p>
            <a:pPr marL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zh-CN" altLang="en-US" sz="3500" spc="190" dirty="0">
                <a:solidFill>
                  <a:schemeClr val="lt1"/>
                </a:solidFill>
                <a:uFillTx/>
                <a:latin typeface="汉仪雅酷黑 85W" panose="00020600040101010101" pitchFamily="34" charset="-122"/>
                <a:ea typeface="汉仪雅酷黑 85W" panose="00020600040101010101" pitchFamily="34" charset="-122"/>
                <a:cs typeface="汉仪雅酷黑 85W" panose="00020600040101010101" pitchFamily="34" charset="-122"/>
              </a:rPr>
              <a:t>腾讯知识库IMA在实际教学工作中的应用</a:t>
            </a:r>
            <a:endParaRPr lang="zh-CN" altLang="en-US" sz="3500" spc="190" dirty="0">
              <a:solidFill>
                <a:schemeClr val="lt1"/>
              </a:solidFill>
              <a:uFillTx/>
              <a:latin typeface="汉仪雅酷黑 85W" panose="00020600040101010101" pitchFamily="34" charset="-122"/>
              <a:ea typeface="汉仪雅酷黑 85W" panose="00020600040101010101" pitchFamily="34" charset="-122"/>
              <a:cs typeface="汉仪雅酷黑 85W" panose="00020600040101010101" pitchFamily="34" charset="-122"/>
            </a:endParaRPr>
          </a:p>
        </p:txBody>
      </p:sp>
      <p:sp>
        <p:nvSpPr>
          <p:cNvPr id="14" name="文本框 13"/>
          <p:cNvSpPr txBox="1"/>
          <p:nvPr>
            <p:custDataLst>
              <p:tags r:id="rId10"/>
            </p:custDataLst>
          </p:nvPr>
        </p:nvSpPr>
        <p:spPr>
          <a:xfrm>
            <a:off x="1038860" y="1880235"/>
            <a:ext cx="10111740" cy="4380230"/>
          </a:xfrm>
          <a:prstGeom prst="rect">
            <a:avLst/>
          </a:prstGeom>
          <a:noFill/>
        </p:spPr>
        <p:txBody>
          <a:bodyPr vert="horz" lIns="90000" tIns="46800" rIns="90000" bIns="46800" rtlCol="0" anchor="t" anchorCtr="0">
            <a:normAutofit/>
          </a:bodyPr>
          <a:lstStyle>
            <a:lvl1pPr marL="285750" indent="-285750" fontAlgn="auto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  <a:buFont typeface="+mj-ea"/>
              <a:buAutoNum type="ea1JpnChsDbPeriod"/>
              <a:defRPr sz="1100" u="none" strike="noStrike" cap="none" spc="150" normalizeH="0" baseline="0">
                <a:solidFill>
                  <a:schemeClr val="tx1">
                    <a:lumMod val="95000"/>
                    <a:lumOff val="5000"/>
                  </a:schemeClr>
                </a:solidFill>
                <a:uFillTx/>
                <a:latin typeface="微软雅黑 Light" panose="020B0502040204020203" pitchFamily="34" charset="-122"/>
                <a:ea typeface="微软雅黑 Light" panose="020B0502040204020203" pitchFamily="34" charset="-122"/>
              </a:defRPr>
            </a:lvl1pPr>
            <a:lvl2pPr marL="685800" indent="-228600" fontAlgn="auto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sz="1600" u="none" strike="noStrike" cap="none" spc="150" normalizeH="0" baseline="0">
                <a:uFillTx/>
                <a:latin typeface="微软雅黑" panose="020B0503020204020204" charset="-122"/>
                <a:ea typeface="微软雅黑" panose="020B0503020204020204" charset="-122"/>
              </a:defRPr>
            </a:lvl2pPr>
            <a:lvl3pPr marL="1143000" indent="-228600" fontAlgn="auto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sz="1600" u="none" strike="noStrike" cap="none" spc="150" normalizeH="0" baseline="0">
                <a:uFillTx/>
                <a:latin typeface="微软雅黑" panose="020B0503020204020204" charset="-122"/>
                <a:ea typeface="微软雅黑" panose="020B0503020204020204" charset="-122"/>
              </a:defRPr>
            </a:lvl3pPr>
            <a:lvl4pPr marL="1600200" indent="-228600" fontAlgn="auto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sz="1600" u="none" strike="noStrike" cap="none" spc="150" normalizeH="0" baseline="0">
                <a:uFillTx/>
                <a:latin typeface="微软雅黑" panose="020B0503020204020204" charset="-122"/>
                <a:ea typeface="微软雅黑" panose="020B0503020204020204" charset="-122"/>
              </a:defRPr>
            </a:lvl4pPr>
            <a:lvl5pPr marL="2057400" indent="-228600" fontAlgn="auto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sz="1600" u="none" strike="noStrike" cap="none" spc="150" normalizeH="0" baseline="0">
                <a:uFillTx/>
                <a:latin typeface="微软雅黑" panose="020B0503020204020204" charset="-122"/>
                <a:ea typeface="微软雅黑" panose="020B0503020204020204" charset="-122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marL="279400" lvl="0" indent="-279400" algn="l">
              <a:lnSpc>
                <a:spcPct val="120000"/>
              </a:lnSpc>
              <a:buSzPct val="100000"/>
            </a:pPr>
            <a:r>
              <a:rPr lang="en-US" altLang="zh-CN" sz="1400" spc="60">
                <a:solidFill>
                  <a:schemeClr val="dk1">
                    <a:lumMod val="95000"/>
                    <a:lumOff val="5000"/>
                  </a:schemeClr>
                </a:solidFill>
                <a:latin typeface="汉仪雅酷黑 85W" panose="00020600040101010101" pitchFamily="34" charset="-122"/>
                <a:ea typeface="汉仪雅酷黑 85W" panose="00020600040101010101" pitchFamily="34" charset="-122"/>
                <a:cs typeface="汉仪雅酷黑 85W" panose="00020600040101010101" pitchFamily="34" charset="-122"/>
              </a:rPr>
              <a:t>ima.copilot是面向学习、办公场景，以知识库为核心的AI智能工作台，是读、搜、写一体的效率工具，旨在帮助有较强知识获取、信息处理、内容输出需求的用户提升学习、办公效率。</a:t>
            </a:r>
            <a:endParaRPr lang="en-US" altLang="zh-CN" sz="1400" spc="60">
              <a:solidFill>
                <a:schemeClr val="dk1">
                  <a:lumMod val="95000"/>
                  <a:lumOff val="5000"/>
                </a:schemeClr>
              </a:solidFill>
              <a:latin typeface="汉仪雅酷黑 85W" panose="00020600040101010101" pitchFamily="34" charset="-122"/>
              <a:ea typeface="汉仪雅酷黑 85W" panose="00020600040101010101" pitchFamily="34" charset="-122"/>
              <a:cs typeface="汉仪雅酷黑 85W" panose="00020600040101010101" pitchFamily="34" charset="-122"/>
            </a:endParaRPr>
          </a:p>
          <a:p>
            <a:pPr marL="279400" lvl="0" indent="-279400" algn="l">
              <a:lnSpc>
                <a:spcPct val="120000"/>
              </a:lnSpc>
              <a:buSzPct val="100000"/>
            </a:pPr>
            <a:r>
              <a:rPr lang="zh-CN" altLang="en-US" sz="1400" spc="60">
                <a:solidFill>
                  <a:schemeClr val="dk1">
                    <a:lumMod val="95000"/>
                    <a:lumOff val="5000"/>
                  </a:schemeClr>
                </a:solidFill>
                <a:latin typeface="汉仪雅酷黑 85W" panose="00020600040101010101" pitchFamily="34" charset="-122"/>
                <a:ea typeface="汉仪雅酷黑 85W" panose="00020600040101010101" pitchFamily="34" charset="-122"/>
                <a:cs typeface="汉仪雅酷黑 85W" panose="00020600040101010101" pitchFamily="34" charset="-122"/>
              </a:rPr>
              <a:t>它能基于全网信源或个人知识库智能搜索，高效获取信息；可对多模态内容进行AI解读、问答、总结、翻译，助力准确理解信息；还支持主题写作、修改、润色等，快速输出信息。具体能做这些事：</a:t>
            </a:r>
            <a:endParaRPr lang="zh-CN" altLang="en-US" sz="1400" spc="60">
              <a:solidFill>
                <a:schemeClr val="dk1">
                  <a:lumMod val="95000"/>
                  <a:lumOff val="5000"/>
                </a:schemeClr>
              </a:solidFill>
              <a:latin typeface="汉仪雅酷黑 85W" panose="00020600040101010101" pitchFamily="34" charset="-122"/>
              <a:ea typeface="汉仪雅酷黑 85W" panose="00020600040101010101" pitchFamily="34" charset="-122"/>
              <a:cs typeface="汉仪雅酷黑 85W" panose="00020600040101010101" pitchFamily="34" charset="-122"/>
            </a:endParaRPr>
          </a:p>
          <a:p>
            <a:pPr marL="533400" lvl="1" indent="-254000" algn="l" fontAlgn="ctr">
              <a:lnSpc>
                <a:spcPct val="120000"/>
              </a:lnSpc>
              <a:spcAft>
                <a:spcPts val="800"/>
              </a:spcAft>
              <a:buSzPct val="100000"/>
              <a:buFont typeface="Calibri Light" panose="020F0302020204030204" charset="0"/>
              <a:buAutoNum type="arabicPeriod"/>
            </a:pPr>
            <a:r>
              <a:rPr lang="en-US" altLang="zh-CN" sz="1200" spc="40">
                <a:solidFill>
                  <a:schemeClr val="dk1">
                    <a:lumMod val="95000"/>
                    <a:lumOff val="5000"/>
                  </a:schemeClr>
                </a:solidFill>
                <a:latin typeface="汉仪雅酷黑 85W" panose="00020600040101010101" pitchFamily="34" charset="-122"/>
                <a:ea typeface="汉仪雅酷黑 85W" panose="00020600040101010101" pitchFamily="34" charset="-122"/>
                <a:cs typeface="汉仪雅酷黑 85W" panose="00020600040101010101" pitchFamily="34" charset="-122"/>
              </a:rPr>
              <a:t>信息获取与问答：基于互联网或个人知识库智能搜索，快速响应查找知识点、解决问题、了解行业动态（包括财报）等需求；</a:t>
            </a:r>
            <a:endParaRPr lang="en-US" altLang="zh-CN" sz="1200" spc="40">
              <a:solidFill>
                <a:schemeClr val="dk1">
                  <a:lumMod val="95000"/>
                  <a:lumOff val="5000"/>
                </a:schemeClr>
              </a:solidFill>
              <a:latin typeface="汉仪雅酷黑 85W" panose="00020600040101010101" pitchFamily="34" charset="-122"/>
              <a:ea typeface="汉仪雅酷黑 85W" panose="00020600040101010101" pitchFamily="34" charset="-122"/>
              <a:cs typeface="汉仪雅酷黑 85W" panose="00020600040101010101" pitchFamily="34" charset="-122"/>
            </a:endParaRPr>
          </a:p>
          <a:p>
            <a:pPr marL="533400" lvl="1" indent="-254000" algn="l" fontAlgn="ctr">
              <a:lnSpc>
                <a:spcPct val="120000"/>
              </a:lnSpc>
              <a:spcAft>
                <a:spcPts val="800"/>
              </a:spcAft>
              <a:buSzPct val="100000"/>
              <a:buFont typeface="Calibri Light" panose="020F0302020204030204" charset="0"/>
              <a:buAutoNum type="arabicPeriod"/>
            </a:pPr>
            <a:r>
              <a:rPr lang="en-US" altLang="zh-CN" sz="1200" spc="40">
                <a:solidFill>
                  <a:schemeClr val="dk1">
                    <a:lumMod val="95000"/>
                    <a:lumOff val="5000"/>
                  </a:schemeClr>
                </a:solidFill>
                <a:latin typeface="汉仪雅酷黑 85W" panose="00020600040101010101" pitchFamily="34" charset="-122"/>
                <a:ea typeface="汉仪雅酷黑 85W" panose="00020600040101010101" pitchFamily="34" charset="-122"/>
                <a:cs typeface="汉仪雅酷黑 85W" panose="00020600040101010101" pitchFamily="34" charset="-122"/>
              </a:rPr>
              <a:t>多模态内容解读：对文本、图文等多模态内容进行AI解读、问答、总结、翻译，帮助高效理解吸收信息；</a:t>
            </a:r>
            <a:endParaRPr lang="en-US" altLang="zh-CN" sz="1200" spc="40">
              <a:solidFill>
                <a:schemeClr val="dk1">
                  <a:lumMod val="95000"/>
                  <a:lumOff val="5000"/>
                </a:schemeClr>
              </a:solidFill>
              <a:latin typeface="汉仪雅酷黑 85W" panose="00020600040101010101" pitchFamily="34" charset="-122"/>
              <a:ea typeface="汉仪雅酷黑 85W" panose="00020600040101010101" pitchFamily="34" charset="-122"/>
              <a:cs typeface="汉仪雅酷黑 85W" panose="00020600040101010101" pitchFamily="34" charset="-122"/>
            </a:endParaRPr>
          </a:p>
          <a:p>
            <a:pPr marL="533400" lvl="1" indent="-254000" algn="l" fontAlgn="ctr">
              <a:lnSpc>
                <a:spcPct val="120000"/>
              </a:lnSpc>
              <a:spcAft>
                <a:spcPts val="800"/>
              </a:spcAft>
              <a:buSzPct val="100000"/>
              <a:buFont typeface="Calibri Light" panose="020F0302020204030204" charset="0"/>
              <a:buAutoNum type="arabicPeriod"/>
            </a:pPr>
            <a:r>
              <a:rPr lang="en-US" altLang="zh-CN" sz="1200" spc="40">
                <a:solidFill>
                  <a:schemeClr val="dk1">
                    <a:lumMod val="95000"/>
                    <a:lumOff val="5000"/>
                  </a:schemeClr>
                </a:solidFill>
                <a:latin typeface="汉仪雅酷黑 85W" panose="00020600040101010101" pitchFamily="34" charset="-122"/>
                <a:ea typeface="汉仪雅酷黑 85W" panose="00020600040101010101" pitchFamily="34" charset="-122"/>
                <a:cs typeface="汉仪雅酷黑 85W" panose="00020600040101010101" pitchFamily="34" charset="-122"/>
              </a:rPr>
              <a:t>个性化知识管理：便捷整理、分类、检索个人知识资源，针对收藏内容问答，更好管理利用知识体系；</a:t>
            </a:r>
            <a:endParaRPr lang="en-US" altLang="zh-CN" sz="1200" spc="40">
              <a:solidFill>
                <a:schemeClr val="dk1">
                  <a:lumMod val="95000"/>
                  <a:lumOff val="5000"/>
                </a:schemeClr>
              </a:solidFill>
              <a:latin typeface="汉仪雅酷黑 85W" panose="00020600040101010101" pitchFamily="34" charset="-122"/>
              <a:ea typeface="汉仪雅酷黑 85W" panose="00020600040101010101" pitchFamily="34" charset="-122"/>
              <a:cs typeface="汉仪雅酷黑 85W" panose="00020600040101010101" pitchFamily="34" charset="-122"/>
            </a:endParaRPr>
          </a:p>
          <a:p>
            <a:pPr marL="533400" lvl="1" indent="-254000" algn="l" fontAlgn="ctr">
              <a:lnSpc>
                <a:spcPct val="120000"/>
              </a:lnSpc>
              <a:spcAft>
                <a:spcPts val="800"/>
              </a:spcAft>
              <a:buSzPct val="100000"/>
              <a:buFont typeface="Calibri Light" panose="020F0302020204030204" charset="0"/>
              <a:buAutoNum type="arabicPeriod"/>
            </a:pPr>
            <a:r>
              <a:rPr lang="en-US" altLang="zh-CN" sz="1200" spc="40">
                <a:solidFill>
                  <a:schemeClr val="dk1">
                    <a:lumMod val="95000"/>
                    <a:lumOff val="5000"/>
                  </a:schemeClr>
                </a:solidFill>
                <a:latin typeface="汉仪雅酷黑 85W" panose="00020600040101010101" pitchFamily="34" charset="-122"/>
                <a:ea typeface="汉仪雅酷黑 85W" panose="00020600040101010101" pitchFamily="34" charset="-122"/>
                <a:cs typeface="汉仪雅酷黑 85W" panose="00020600040101010101" pitchFamily="34" charset="-122"/>
              </a:rPr>
              <a:t>写作辅助：在论文、写作、文案等创作中，帮助确定主题、生成大纲，参与编写、修改和润色，提升写作效率和内容质量；</a:t>
            </a:r>
            <a:endParaRPr lang="en-US" altLang="zh-CN" sz="1200" spc="40">
              <a:solidFill>
                <a:schemeClr val="dk1">
                  <a:lumMod val="95000"/>
                  <a:lumOff val="5000"/>
                </a:schemeClr>
              </a:solidFill>
              <a:latin typeface="汉仪雅酷黑 85W" panose="00020600040101010101" pitchFamily="34" charset="-122"/>
              <a:ea typeface="汉仪雅酷黑 85W" panose="00020600040101010101" pitchFamily="34" charset="-122"/>
              <a:cs typeface="汉仪雅酷黑 85W" panose="00020600040101010101" pitchFamily="34" charset="-122"/>
            </a:endParaRPr>
          </a:p>
          <a:p>
            <a:pPr marL="533400" lvl="1" indent="-254000" algn="l" fontAlgn="ctr">
              <a:lnSpc>
                <a:spcPct val="120000"/>
              </a:lnSpc>
              <a:spcAft>
                <a:spcPts val="800"/>
              </a:spcAft>
              <a:buSzPct val="100000"/>
              <a:buFont typeface="Calibri Light" panose="020F0302020204030204" charset="0"/>
              <a:buAutoNum type="arabicPeriod"/>
            </a:pPr>
            <a:r>
              <a:rPr lang="en-US" altLang="zh-CN" sz="1200" spc="40">
                <a:solidFill>
                  <a:schemeClr val="dk1">
                    <a:lumMod val="95000"/>
                    <a:lumOff val="5000"/>
                  </a:schemeClr>
                </a:solidFill>
                <a:latin typeface="汉仪雅酷黑 85W" panose="00020600040101010101" pitchFamily="34" charset="-122"/>
                <a:ea typeface="汉仪雅酷黑 85W" panose="00020600040101010101" pitchFamily="34" charset="-122"/>
                <a:cs typeface="汉仪雅酷黑 85W" panose="00020600040101010101" pitchFamily="34" charset="-122"/>
              </a:rPr>
              <a:t>创意激发：在文学创作、图形设计等创意工作中提供灵感和建议；</a:t>
            </a:r>
            <a:endParaRPr lang="en-US" altLang="zh-CN" sz="1200" spc="40">
              <a:solidFill>
                <a:schemeClr val="dk1">
                  <a:lumMod val="95000"/>
                  <a:lumOff val="5000"/>
                </a:schemeClr>
              </a:solidFill>
              <a:latin typeface="汉仪雅酷黑 85W" panose="00020600040101010101" pitchFamily="34" charset="-122"/>
              <a:ea typeface="汉仪雅酷黑 85W" panose="00020600040101010101" pitchFamily="34" charset="-122"/>
              <a:cs typeface="汉仪雅酷黑 85W" panose="00020600040101010101" pitchFamily="34" charset="-122"/>
            </a:endParaRPr>
          </a:p>
          <a:p>
            <a:pPr marL="533400" lvl="1" indent="-254000" algn="l" fontAlgn="ctr">
              <a:lnSpc>
                <a:spcPct val="120000"/>
              </a:lnSpc>
              <a:spcAft>
                <a:spcPts val="800"/>
              </a:spcAft>
              <a:buSzPct val="100000"/>
              <a:buFont typeface="Calibri Light" panose="020F0302020204030204" charset="0"/>
              <a:buAutoNum type="arabicPeriod"/>
            </a:pPr>
            <a:r>
              <a:rPr lang="en-US" altLang="zh-CN" sz="1200" spc="40">
                <a:solidFill>
                  <a:schemeClr val="dk1">
                    <a:lumMod val="95000"/>
                    <a:lumOff val="5000"/>
                  </a:schemeClr>
                </a:solidFill>
                <a:latin typeface="汉仪雅酷黑 85W" panose="00020600040101010101" pitchFamily="34" charset="-122"/>
                <a:ea typeface="汉仪雅酷黑 85W" panose="00020600040101010101" pitchFamily="34" charset="-122"/>
                <a:cs typeface="汉仪雅酷黑 85W" panose="00020600040101010101" pitchFamily="34" charset="-122"/>
              </a:rPr>
              <a:t>共享传播知识：通过创建/分享/加入共享知识库，打造多人共享的知识库体系，让知识流动起来。</a:t>
            </a:r>
            <a:endParaRPr lang="en-US" altLang="zh-CN" sz="1200" spc="40">
              <a:solidFill>
                <a:schemeClr val="dk1">
                  <a:lumMod val="95000"/>
                  <a:lumOff val="5000"/>
                </a:schemeClr>
              </a:solidFill>
              <a:latin typeface="汉仪雅酷黑 85W" panose="00020600040101010101" pitchFamily="34" charset="-122"/>
              <a:ea typeface="汉仪雅酷黑 85W" panose="00020600040101010101" pitchFamily="34" charset="-122"/>
              <a:cs typeface="汉仪雅酷黑 85W" panose="00020600040101010101" pitchFamily="34" charset="-122"/>
            </a:endParaRPr>
          </a:p>
          <a:p>
            <a:pPr marL="279400" lvl="0" indent="-279400" algn="l">
              <a:lnSpc>
                <a:spcPct val="120000"/>
              </a:lnSpc>
              <a:buSzPct val="100000"/>
            </a:pPr>
            <a:r>
              <a:rPr lang="en-US" altLang="zh-CN" sz="1400" spc="60">
                <a:solidFill>
                  <a:schemeClr val="dk1">
                    <a:lumMod val="95000"/>
                    <a:lumOff val="5000"/>
                  </a:schemeClr>
                </a:solidFill>
                <a:latin typeface="汉仪雅酷黑 85W" panose="00020600040101010101" pitchFamily="34" charset="-122"/>
                <a:ea typeface="汉仪雅酷黑 85W" panose="00020600040101010101" pitchFamily="34" charset="-122"/>
                <a:cs typeface="汉仪雅酷黑 85W" panose="00020600040101010101" pitchFamily="34" charset="-122"/>
              </a:rPr>
              <a:t>ima由腾讯开发，名字承载对产品的初心与愿景——“information management assistant”（信息管理助手），希望能成为用户身边靠谱的知识伙伴，让知识管理更高效、知识应用更便捷，打造更省心的信息处理体验。</a:t>
            </a:r>
            <a:endParaRPr lang="en-US" altLang="zh-CN" sz="1400" spc="60">
              <a:solidFill>
                <a:schemeClr val="dk1">
                  <a:lumMod val="95000"/>
                  <a:lumOff val="5000"/>
                </a:schemeClr>
              </a:solidFill>
              <a:latin typeface="汉仪雅酷黑 85W" panose="00020600040101010101" pitchFamily="34" charset="-122"/>
              <a:ea typeface="汉仪雅酷黑 85W" panose="00020600040101010101" pitchFamily="34" charset="-122"/>
              <a:cs typeface="汉仪雅酷黑 85W" panose="00020600040101010101" pitchFamily="34" charset="-122"/>
            </a:endParaRPr>
          </a:p>
        </p:txBody>
      </p:sp>
      <p:sp>
        <p:nvSpPr>
          <p:cNvPr id="12" name="矩形 11"/>
          <p:cNvSpPr/>
          <p:nvPr>
            <p:custDataLst>
              <p:tags r:id="rId11"/>
            </p:custDataLst>
          </p:nvPr>
        </p:nvSpPr>
        <p:spPr>
          <a:xfrm>
            <a:off x="4895533" y="1235710"/>
            <a:ext cx="2400935" cy="45719"/>
          </a:xfrm>
          <a:prstGeom prst="rect">
            <a:avLst/>
          </a:prstGeom>
          <a:solidFill>
            <a:schemeClr val="accent2">
              <a:lumMod val="75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  <a:latin typeface="汉仪雅酷黑 85W" panose="00020600040101010101" pitchFamily="34" charset="-122"/>
              <a:ea typeface="汉仪雅酷黑 85W" panose="00020600040101010101" pitchFamily="34" charset="-122"/>
              <a:sym typeface="Arial" panose="020B0604020202020204" pitchFamily="34" charset="0"/>
            </a:endParaRPr>
          </a:p>
        </p:txBody>
      </p:sp>
    </p:spTree>
    <p:custDataLst>
      <p:tags r:id="rId12"/>
    </p:custData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/>
          <p:cNvSpPr/>
          <p:nvPr>
            <p:custDataLst>
              <p:tags r:id="rId1"/>
            </p:custDataLst>
          </p:nvPr>
        </p:nvSpPr>
        <p:spPr>
          <a:xfrm>
            <a:off x="0" y="981075"/>
            <a:ext cx="11716385" cy="5556250"/>
          </a:xfrm>
          <a:prstGeom prst="rect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任意多边形: 形状 12"/>
          <p:cNvSpPr/>
          <p:nvPr>
            <p:custDataLst>
              <p:tags r:id="rId2"/>
            </p:custDataLst>
          </p:nvPr>
        </p:nvSpPr>
        <p:spPr>
          <a:xfrm>
            <a:off x="0" y="0"/>
            <a:ext cx="12192000" cy="3704590"/>
          </a:xfrm>
          <a:custGeom>
            <a:avLst/>
            <a:gdLst>
              <a:gd name="connsiteX0" fmla="*/ 0 w 12191999"/>
              <a:gd name="connsiteY0" fmla="*/ 0 h 3704539"/>
              <a:gd name="connsiteX1" fmla="*/ 0 w 12191999"/>
              <a:gd name="connsiteY1" fmla="*/ 1703984 h 3704539"/>
              <a:gd name="connsiteX2" fmla="*/ 76581 w 12191999"/>
              <a:gd name="connsiteY2" fmla="*/ 1634643 h 3704539"/>
              <a:gd name="connsiteX3" fmla="*/ 364084 w 12191999"/>
              <a:gd name="connsiteY3" fmla="*/ 1663294 h 3704539"/>
              <a:gd name="connsiteX4" fmla="*/ 384658 w 12191999"/>
              <a:gd name="connsiteY4" fmla="*/ 1668628 h 3704539"/>
              <a:gd name="connsiteX5" fmla="*/ 808025 w 12191999"/>
              <a:gd name="connsiteY5" fmla="*/ 1823923 h 3704539"/>
              <a:gd name="connsiteX6" fmla="*/ 1103909 w 12191999"/>
              <a:gd name="connsiteY6" fmla="*/ 1733474 h 3704539"/>
              <a:gd name="connsiteX7" fmla="*/ 1146353 w 12191999"/>
              <a:gd name="connsiteY7" fmla="*/ 1731112 h 3704539"/>
              <a:gd name="connsiteX8" fmla="*/ 1334567 w 12191999"/>
              <a:gd name="connsiteY8" fmla="*/ 1780108 h 3704539"/>
              <a:gd name="connsiteX9" fmla="*/ 1364818 w 12191999"/>
              <a:gd name="connsiteY9" fmla="*/ 1781175 h 3704539"/>
              <a:gd name="connsiteX10" fmla="*/ 1647292 w 12191999"/>
              <a:gd name="connsiteY10" fmla="*/ 1728902 h 3704539"/>
              <a:gd name="connsiteX11" fmla="*/ 1684096 w 12191999"/>
              <a:gd name="connsiteY11" fmla="*/ 1732026 h 3704539"/>
              <a:gd name="connsiteX12" fmla="*/ 1914068 w 12191999"/>
              <a:gd name="connsiteY12" fmla="*/ 1816989 h 3704539"/>
              <a:gd name="connsiteX13" fmla="*/ 1952092 w 12191999"/>
              <a:gd name="connsiteY13" fmla="*/ 1819885 h 3704539"/>
              <a:gd name="connsiteX14" fmla="*/ 2389556 w 12191999"/>
              <a:gd name="connsiteY14" fmla="*/ 1730731 h 3704539"/>
              <a:gd name="connsiteX15" fmla="*/ 2438934 w 12191999"/>
              <a:gd name="connsiteY15" fmla="*/ 1739036 h 3704539"/>
              <a:gd name="connsiteX16" fmla="*/ 2557272 w 12191999"/>
              <a:gd name="connsiteY16" fmla="*/ 1808988 h 3704539"/>
              <a:gd name="connsiteX17" fmla="*/ 2610764 w 12191999"/>
              <a:gd name="connsiteY17" fmla="*/ 1816303 h 3704539"/>
              <a:gd name="connsiteX18" fmla="*/ 2763393 w 12191999"/>
              <a:gd name="connsiteY18" fmla="*/ 1775384 h 3704539"/>
              <a:gd name="connsiteX19" fmla="*/ 2815438 w 12191999"/>
              <a:gd name="connsiteY19" fmla="*/ 1781861 h 3704539"/>
              <a:gd name="connsiteX20" fmla="*/ 2855748 w 12191999"/>
              <a:gd name="connsiteY20" fmla="*/ 1804416 h 3704539"/>
              <a:gd name="connsiteX21" fmla="*/ 2925166 w 12191999"/>
              <a:gd name="connsiteY21" fmla="*/ 1803578 h 3704539"/>
              <a:gd name="connsiteX22" fmla="*/ 3022702 w 12191999"/>
              <a:gd name="connsiteY22" fmla="*/ 1745894 h 3704539"/>
              <a:gd name="connsiteX23" fmla="*/ 3092272 w 12191999"/>
              <a:gd name="connsiteY23" fmla="*/ 1745133 h 3704539"/>
              <a:gd name="connsiteX24" fmla="*/ 3207639 w 12191999"/>
              <a:gd name="connsiteY24" fmla="*/ 1810055 h 3704539"/>
              <a:gd name="connsiteX25" fmla="*/ 3259379 w 12191999"/>
              <a:gd name="connsiteY25" fmla="*/ 1816760 h 3704539"/>
              <a:gd name="connsiteX26" fmla="*/ 3391891 w 12191999"/>
              <a:gd name="connsiteY26" fmla="*/ 1782166 h 3704539"/>
              <a:gd name="connsiteX27" fmla="*/ 3437687 w 12191999"/>
              <a:gd name="connsiteY27" fmla="*/ 1785823 h 3704539"/>
              <a:gd name="connsiteX28" fmla="*/ 3491789 w 12191999"/>
              <a:gd name="connsiteY28" fmla="*/ 1809750 h 3704539"/>
              <a:gd name="connsiteX29" fmla="*/ 3554121 w 12191999"/>
              <a:gd name="connsiteY29" fmla="*/ 1806778 h 3704539"/>
              <a:gd name="connsiteX30" fmla="*/ 3677946 w 12191999"/>
              <a:gd name="connsiteY30" fmla="*/ 1737131 h 3704539"/>
              <a:gd name="connsiteX31" fmla="*/ 3722218 w 12191999"/>
              <a:gd name="connsiteY31" fmla="*/ 1728902 h 3704539"/>
              <a:gd name="connsiteX32" fmla="*/ 3983965 w 12191999"/>
              <a:gd name="connsiteY32" fmla="*/ 1767154 h 3704539"/>
              <a:gd name="connsiteX33" fmla="*/ 3996614 w 12191999"/>
              <a:gd name="connsiteY33" fmla="*/ 1767840 h 3704539"/>
              <a:gd name="connsiteX34" fmla="*/ 4188790 w 12191999"/>
              <a:gd name="connsiteY34" fmla="*/ 1760753 h 3704539"/>
              <a:gd name="connsiteX35" fmla="*/ 4222928 w 12191999"/>
              <a:gd name="connsiteY35" fmla="*/ 1768297 h 3704539"/>
              <a:gd name="connsiteX36" fmla="*/ 4446042 w 12191999"/>
              <a:gd name="connsiteY36" fmla="*/ 1881835 h 3704539"/>
              <a:gd name="connsiteX37" fmla="*/ 4502049 w 12191999"/>
              <a:gd name="connsiteY37" fmla="*/ 1884959 h 3704539"/>
              <a:gd name="connsiteX38" fmla="*/ 4653077 w 12191999"/>
              <a:gd name="connsiteY38" fmla="*/ 1828343 h 3704539"/>
              <a:gd name="connsiteX39" fmla="*/ 4677537 w 12191999"/>
              <a:gd name="connsiteY39" fmla="*/ 1823923 h 3704539"/>
              <a:gd name="connsiteX40" fmla="*/ 4811497 w 12191999"/>
              <a:gd name="connsiteY40" fmla="*/ 1823923 h 3704539"/>
              <a:gd name="connsiteX41" fmla="*/ 4848454 w 12191999"/>
              <a:gd name="connsiteY41" fmla="*/ 1813331 h 3704539"/>
              <a:gd name="connsiteX42" fmla="*/ 4898060 w 12191999"/>
              <a:gd name="connsiteY42" fmla="*/ 1782318 h 3704539"/>
              <a:gd name="connsiteX43" fmla="*/ 4966564 w 12191999"/>
              <a:gd name="connsiteY43" fmla="*/ 1779270 h 3704539"/>
              <a:gd name="connsiteX44" fmla="*/ 5005959 w 12191999"/>
              <a:gd name="connsiteY44" fmla="*/ 1799311 h 3704539"/>
              <a:gd name="connsiteX45" fmla="*/ 5042307 w 12191999"/>
              <a:gd name="connsiteY45" fmla="*/ 1806702 h 3704539"/>
              <a:gd name="connsiteX46" fmla="*/ 5107229 w 12191999"/>
              <a:gd name="connsiteY46" fmla="*/ 1802283 h 3704539"/>
              <a:gd name="connsiteX47" fmla="*/ 5162322 w 12191999"/>
              <a:gd name="connsiteY47" fmla="*/ 1823618 h 3704539"/>
              <a:gd name="connsiteX48" fmla="*/ 5220158 w 12191999"/>
              <a:gd name="connsiteY48" fmla="*/ 1884045 h 3704539"/>
              <a:gd name="connsiteX49" fmla="*/ 5246675 w 12191999"/>
              <a:gd name="connsiteY49" fmla="*/ 1901343 h 3704539"/>
              <a:gd name="connsiteX50" fmla="*/ 5466207 w 12191999"/>
              <a:gd name="connsiteY50" fmla="*/ 1981124 h 3704539"/>
              <a:gd name="connsiteX51" fmla="*/ 5478933 w 12191999"/>
              <a:gd name="connsiteY51" fmla="*/ 1987296 h 3704539"/>
              <a:gd name="connsiteX52" fmla="*/ 5831129 w 12191999"/>
              <a:gd name="connsiteY52" fmla="*/ 2183054 h 3704539"/>
              <a:gd name="connsiteX53" fmla="*/ 6024144 w 12191999"/>
              <a:gd name="connsiteY53" fmla="*/ 2187321 h 3704539"/>
              <a:gd name="connsiteX54" fmla="*/ 6078779 w 12191999"/>
              <a:gd name="connsiteY54" fmla="*/ 2205000 h 3704539"/>
              <a:gd name="connsiteX55" fmla="*/ 6355995 w 12191999"/>
              <a:gd name="connsiteY55" fmla="*/ 2334692 h 3704539"/>
              <a:gd name="connsiteX56" fmla="*/ 6851219 w 12191999"/>
              <a:gd name="connsiteY56" fmla="*/ 2254606 h 3704539"/>
              <a:gd name="connsiteX57" fmla="*/ 6906616 w 12191999"/>
              <a:gd name="connsiteY57" fmla="*/ 2264055 h 3704539"/>
              <a:gd name="connsiteX58" fmla="*/ 6981063 w 12191999"/>
              <a:gd name="connsiteY58" fmla="*/ 2313356 h 3704539"/>
              <a:gd name="connsiteX59" fmla="*/ 7049719 w 12191999"/>
              <a:gd name="connsiteY59" fmla="*/ 2318004 h 3704539"/>
              <a:gd name="connsiteX60" fmla="*/ 7372274 w 12191999"/>
              <a:gd name="connsiteY60" fmla="*/ 2159203 h 3704539"/>
              <a:gd name="connsiteX61" fmla="*/ 7479030 w 12191999"/>
              <a:gd name="connsiteY61" fmla="*/ 2186559 h 3704539"/>
              <a:gd name="connsiteX62" fmla="*/ 7520940 w 12191999"/>
              <a:gd name="connsiteY62" fmla="*/ 2197760 h 3704539"/>
              <a:gd name="connsiteX63" fmla="*/ 7774000 w 12191999"/>
              <a:gd name="connsiteY63" fmla="*/ 2183511 h 3704539"/>
              <a:gd name="connsiteX64" fmla="*/ 7786726 w 12191999"/>
              <a:gd name="connsiteY64" fmla="*/ 2183968 h 3704539"/>
              <a:gd name="connsiteX65" fmla="*/ 7886091 w 12191999"/>
              <a:gd name="connsiteY65" fmla="*/ 2196617 h 3704539"/>
              <a:gd name="connsiteX66" fmla="*/ 7923048 w 12191999"/>
              <a:gd name="connsiteY66" fmla="*/ 2191207 h 3704539"/>
              <a:gd name="connsiteX67" fmla="*/ 7976769 w 12191999"/>
              <a:gd name="connsiteY67" fmla="*/ 2167433 h 3704539"/>
              <a:gd name="connsiteX68" fmla="*/ 8046111 w 12191999"/>
              <a:gd name="connsiteY68" fmla="*/ 2174977 h 3704539"/>
              <a:gd name="connsiteX69" fmla="*/ 8116214 w 12191999"/>
              <a:gd name="connsiteY69" fmla="*/ 2226335 h 3704539"/>
              <a:gd name="connsiteX70" fmla="*/ 8195691 w 12191999"/>
              <a:gd name="connsiteY70" fmla="*/ 2228317 h 3704539"/>
              <a:gd name="connsiteX71" fmla="*/ 8395869 w 12191999"/>
              <a:gd name="connsiteY71" fmla="*/ 2096567 h 3704539"/>
              <a:gd name="connsiteX72" fmla="*/ 8451952 w 12191999"/>
              <a:gd name="connsiteY72" fmla="*/ 2087423 h 3704539"/>
              <a:gd name="connsiteX73" fmla="*/ 8650757 w 12191999"/>
              <a:gd name="connsiteY73" fmla="*/ 2139925 h 3704539"/>
              <a:gd name="connsiteX74" fmla="*/ 8676513 w 12191999"/>
              <a:gd name="connsiteY74" fmla="*/ 2141754 h 3704539"/>
              <a:gd name="connsiteX75" fmla="*/ 8849715 w 12191999"/>
              <a:gd name="connsiteY75" fmla="*/ 2121865 h 3704539"/>
              <a:gd name="connsiteX76" fmla="*/ 8891092 w 12191999"/>
              <a:gd name="connsiteY76" fmla="*/ 2129942 h 3704539"/>
              <a:gd name="connsiteX77" fmla="*/ 8967292 w 12191999"/>
              <a:gd name="connsiteY77" fmla="*/ 2171624 h 3704539"/>
              <a:gd name="connsiteX78" fmla="*/ 9012022 w 12191999"/>
              <a:gd name="connsiteY78" fmla="*/ 2179244 h 3704539"/>
              <a:gd name="connsiteX79" fmla="*/ 9266454 w 12191999"/>
              <a:gd name="connsiteY79" fmla="*/ 2137486 h 3704539"/>
              <a:gd name="connsiteX80" fmla="*/ 9293200 w 12191999"/>
              <a:gd name="connsiteY80" fmla="*/ 2138325 h 3704539"/>
              <a:gd name="connsiteX81" fmla="*/ 9446133 w 12191999"/>
              <a:gd name="connsiteY81" fmla="*/ 2173224 h 3704539"/>
              <a:gd name="connsiteX82" fmla="*/ 9463736 w 12191999"/>
              <a:gd name="connsiteY82" fmla="*/ 2174900 h 3704539"/>
              <a:gd name="connsiteX83" fmla="*/ 9704527 w 12191999"/>
              <a:gd name="connsiteY83" fmla="*/ 2167662 h 3704539"/>
              <a:gd name="connsiteX84" fmla="*/ 9736684 w 12191999"/>
              <a:gd name="connsiteY84" fmla="*/ 2174443 h 3704539"/>
              <a:gd name="connsiteX85" fmla="*/ 9831781 w 12191999"/>
              <a:gd name="connsiteY85" fmla="*/ 2219935 h 3704539"/>
              <a:gd name="connsiteX86" fmla="*/ 9844812 w 12191999"/>
              <a:gd name="connsiteY86" fmla="*/ 2224659 h 3704539"/>
              <a:gd name="connsiteX87" fmla="*/ 9986391 w 12191999"/>
              <a:gd name="connsiteY87" fmla="*/ 2260321 h 3704539"/>
              <a:gd name="connsiteX88" fmla="*/ 10006584 w 12191999"/>
              <a:gd name="connsiteY88" fmla="*/ 2262378 h 3704539"/>
              <a:gd name="connsiteX89" fmla="*/ 10171252 w 12191999"/>
              <a:gd name="connsiteY89" fmla="*/ 2254834 h 3704539"/>
              <a:gd name="connsiteX90" fmla="*/ 10324796 w 12191999"/>
              <a:gd name="connsiteY90" fmla="*/ 2243938 h 3704539"/>
              <a:gd name="connsiteX91" fmla="*/ 10399318 w 12191999"/>
              <a:gd name="connsiteY91" fmla="*/ 2310308 h 3704539"/>
              <a:gd name="connsiteX92" fmla="*/ 10461269 w 12191999"/>
              <a:gd name="connsiteY92" fmla="*/ 3704539 h 3704539"/>
              <a:gd name="connsiteX93" fmla="*/ 12192000 w 12191999"/>
              <a:gd name="connsiteY93" fmla="*/ 3704539 h 3704539"/>
              <a:gd name="connsiteX94" fmla="*/ 12192000 w 12191999"/>
              <a:gd name="connsiteY94" fmla="*/ 0 h 3704539"/>
              <a:gd name="connsiteX95" fmla="*/ 0 w 12191999"/>
              <a:gd name="connsiteY95" fmla="*/ 0 h 37045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</a:cxnLst>
            <a:rect l="l" t="t" r="r" b="b"/>
            <a:pathLst>
              <a:path w="12191999" h="3704539">
                <a:moveTo>
                  <a:pt x="0" y="0"/>
                </a:moveTo>
                <a:lnTo>
                  <a:pt x="0" y="1703984"/>
                </a:lnTo>
                <a:cubicBezTo>
                  <a:pt x="0" y="1662760"/>
                  <a:pt x="35585" y="1630604"/>
                  <a:pt x="76581" y="1634643"/>
                </a:cubicBezTo>
                <a:lnTo>
                  <a:pt x="364084" y="1663294"/>
                </a:lnTo>
                <a:cubicBezTo>
                  <a:pt x="371170" y="1663979"/>
                  <a:pt x="378104" y="1665808"/>
                  <a:pt x="384658" y="1668628"/>
                </a:cubicBezTo>
                <a:cubicBezTo>
                  <a:pt x="443332" y="1693926"/>
                  <a:pt x="747903" y="1823923"/>
                  <a:pt x="808025" y="1823923"/>
                </a:cubicBezTo>
                <a:cubicBezTo>
                  <a:pt x="862965" y="1823923"/>
                  <a:pt x="1042645" y="1756943"/>
                  <a:pt x="1103909" y="1733474"/>
                </a:cubicBezTo>
                <a:cubicBezTo>
                  <a:pt x="1117473" y="1728292"/>
                  <a:pt x="1132256" y="1727454"/>
                  <a:pt x="1146353" y="1731112"/>
                </a:cubicBezTo>
                <a:lnTo>
                  <a:pt x="1334567" y="1780108"/>
                </a:lnTo>
                <a:cubicBezTo>
                  <a:pt x="1344473" y="1782699"/>
                  <a:pt x="1354760" y="1783080"/>
                  <a:pt x="1364818" y="1781175"/>
                </a:cubicBezTo>
                <a:lnTo>
                  <a:pt x="1647292" y="1728902"/>
                </a:lnTo>
                <a:cubicBezTo>
                  <a:pt x="1659636" y="1726616"/>
                  <a:pt x="1672361" y="1727683"/>
                  <a:pt x="1684096" y="1732026"/>
                </a:cubicBezTo>
                <a:lnTo>
                  <a:pt x="1914068" y="1816989"/>
                </a:lnTo>
                <a:cubicBezTo>
                  <a:pt x="1926260" y="1821485"/>
                  <a:pt x="1939442" y="1822475"/>
                  <a:pt x="1952092" y="1819885"/>
                </a:cubicBezTo>
                <a:lnTo>
                  <a:pt x="2389556" y="1730731"/>
                </a:lnTo>
                <a:cubicBezTo>
                  <a:pt x="2406472" y="1727302"/>
                  <a:pt x="2424074" y="1730273"/>
                  <a:pt x="2438934" y="1739036"/>
                </a:cubicBezTo>
                <a:lnTo>
                  <a:pt x="2557272" y="1808988"/>
                </a:lnTo>
                <a:cubicBezTo>
                  <a:pt x="2573426" y="1818513"/>
                  <a:pt x="2592705" y="1821180"/>
                  <a:pt x="2610764" y="1816303"/>
                </a:cubicBezTo>
                <a:lnTo>
                  <a:pt x="2763393" y="1775384"/>
                </a:lnTo>
                <a:cubicBezTo>
                  <a:pt x="2780919" y="1770659"/>
                  <a:pt x="2799588" y="1773022"/>
                  <a:pt x="2815438" y="1781861"/>
                </a:cubicBezTo>
                <a:lnTo>
                  <a:pt x="2855748" y="1804416"/>
                </a:lnTo>
                <a:cubicBezTo>
                  <a:pt x="2877388" y="1816532"/>
                  <a:pt x="2903830" y="1816151"/>
                  <a:pt x="2925166" y="1803578"/>
                </a:cubicBezTo>
                <a:lnTo>
                  <a:pt x="3022702" y="1745894"/>
                </a:lnTo>
                <a:cubicBezTo>
                  <a:pt x="3044114" y="1733245"/>
                  <a:pt x="3070631" y="1732940"/>
                  <a:pt x="3092272" y="1745133"/>
                </a:cubicBezTo>
                <a:lnTo>
                  <a:pt x="3207639" y="1810055"/>
                </a:lnTo>
                <a:cubicBezTo>
                  <a:pt x="3223413" y="1818894"/>
                  <a:pt x="3241929" y="1821333"/>
                  <a:pt x="3259379" y="1816760"/>
                </a:cubicBezTo>
                <a:lnTo>
                  <a:pt x="3391891" y="1782166"/>
                </a:lnTo>
                <a:cubicBezTo>
                  <a:pt x="3407131" y="1778203"/>
                  <a:pt x="3423285" y="1779499"/>
                  <a:pt x="3437687" y="1785823"/>
                </a:cubicBezTo>
                <a:lnTo>
                  <a:pt x="3491789" y="1809750"/>
                </a:lnTo>
                <a:cubicBezTo>
                  <a:pt x="3511906" y="1818665"/>
                  <a:pt x="3534994" y="1817523"/>
                  <a:pt x="3554121" y="1806778"/>
                </a:cubicBezTo>
                <a:lnTo>
                  <a:pt x="3677946" y="1737131"/>
                </a:lnTo>
                <a:cubicBezTo>
                  <a:pt x="3691357" y="1729588"/>
                  <a:pt x="3706901" y="1726692"/>
                  <a:pt x="3722218" y="1728902"/>
                </a:cubicBezTo>
                <a:lnTo>
                  <a:pt x="3983965" y="1767154"/>
                </a:lnTo>
                <a:cubicBezTo>
                  <a:pt x="3988156" y="1767764"/>
                  <a:pt x="3992347" y="1767993"/>
                  <a:pt x="3996614" y="1767840"/>
                </a:cubicBezTo>
                <a:lnTo>
                  <a:pt x="4188790" y="1760753"/>
                </a:lnTo>
                <a:cubicBezTo>
                  <a:pt x="4200601" y="1760296"/>
                  <a:pt x="4212413" y="1762887"/>
                  <a:pt x="4222928" y="1768297"/>
                </a:cubicBezTo>
                <a:lnTo>
                  <a:pt x="4446042" y="1881835"/>
                </a:lnTo>
                <a:cubicBezTo>
                  <a:pt x="4463415" y="1890674"/>
                  <a:pt x="4483761" y="1891818"/>
                  <a:pt x="4502049" y="1884959"/>
                </a:cubicBezTo>
                <a:lnTo>
                  <a:pt x="4653077" y="1828343"/>
                </a:lnTo>
                <a:cubicBezTo>
                  <a:pt x="4660926" y="1825447"/>
                  <a:pt x="4669155" y="1823923"/>
                  <a:pt x="4677537" y="1823923"/>
                </a:cubicBezTo>
                <a:lnTo>
                  <a:pt x="4811497" y="1823923"/>
                </a:lnTo>
                <a:cubicBezTo>
                  <a:pt x="4824527" y="1823923"/>
                  <a:pt x="4837405" y="1820266"/>
                  <a:pt x="4848454" y="1813331"/>
                </a:cubicBezTo>
                <a:lnTo>
                  <a:pt x="4898060" y="1782318"/>
                </a:lnTo>
                <a:cubicBezTo>
                  <a:pt x="4918786" y="1769364"/>
                  <a:pt x="4944771" y="1768221"/>
                  <a:pt x="4966564" y="1779270"/>
                </a:cubicBezTo>
                <a:lnTo>
                  <a:pt x="5005959" y="1799311"/>
                </a:lnTo>
                <a:cubicBezTo>
                  <a:pt x="5017161" y="1805026"/>
                  <a:pt x="5029734" y="1807540"/>
                  <a:pt x="5042307" y="1806702"/>
                </a:cubicBezTo>
                <a:lnTo>
                  <a:pt x="5107229" y="1802283"/>
                </a:lnTo>
                <a:cubicBezTo>
                  <a:pt x="5127879" y="1800835"/>
                  <a:pt x="5147996" y="1808683"/>
                  <a:pt x="5162322" y="1823618"/>
                </a:cubicBezTo>
                <a:lnTo>
                  <a:pt x="5220158" y="1884045"/>
                </a:lnTo>
                <a:cubicBezTo>
                  <a:pt x="5227549" y="1891741"/>
                  <a:pt x="5236617" y="1897685"/>
                  <a:pt x="5246675" y="1901343"/>
                </a:cubicBezTo>
                <a:lnTo>
                  <a:pt x="5466207" y="1981124"/>
                </a:lnTo>
                <a:cubicBezTo>
                  <a:pt x="5470627" y="1982724"/>
                  <a:pt x="5474894" y="1984781"/>
                  <a:pt x="5478933" y="1987296"/>
                </a:cubicBezTo>
                <a:cubicBezTo>
                  <a:pt x="5520233" y="2012747"/>
                  <a:pt x="5762625" y="2161185"/>
                  <a:pt x="5831129" y="2183054"/>
                </a:cubicBezTo>
                <a:cubicBezTo>
                  <a:pt x="5884545" y="2200123"/>
                  <a:pt x="5975909" y="2192884"/>
                  <a:pt x="6024144" y="2187321"/>
                </a:cubicBezTo>
                <a:cubicBezTo>
                  <a:pt x="6044032" y="2185035"/>
                  <a:pt x="6063844" y="2191588"/>
                  <a:pt x="6078779" y="2205000"/>
                </a:cubicBezTo>
                <a:cubicBezTo>
                  <a:pt x="6123661" y="2245538"/>
                  <a:pt x="6230341" y="2328672"/>
                  <a:pt x="6355995" y="2334692"/>
                </a:cubicBezTo>
                <a:cubicBezTo>
                  <a:pt x="6493612" y="2341245"/>
                  <a:pt x="6762064" y="2277085"/>
                  <a:pt x="6851219" y="2254606"/>
                </a:cubicBezTo>
                <a:cubicBezTo>
                  <a:pt x="6870192" y="2249805"/>
                  <a:pt x="6890309" y="2253234"/>
                  <a:pt x="6906616" y="2264055"/>
                </a:cubicBezTo>
                <a:lnTo>
                  <a:pt x="6981063" y="2313356"/>
                </a:lnTo>
                <a:cubicBezTo>
                  <a:pt x="7001561" y="2326920"/>
                  <a:pt x="7027621" y="2328672"/>
                  <a:pt x="7049719" y="2318004"/>
                </a:cubicBezTo>
                <a:cubicBezTo>
                  <a:pt x="7133692" y="2277542"/>
                  <a:pt x="7339203" y="2178177"/>
                  <a:pt x="7372274" y="2159203"/>
                </a:cubicBezTo>
                <a:cubicBezTo>
                  <a:pt x="7401764" y="2142287"/>
                  <a:pt x="7452208" y="2169338"/>
                  <a:pt x="7479030" y="2186559"/>
                </a:cubicBezTo>
                <a:cubicBezTo>
                  <a:pt x="7491527" y="2194560"/>
                  <a:pt x="7506158" y="2198599"/>
                  <a:pt x="7520940" y="2197760"/>
                </a:cubicBezTo>
                <a:lnTo>
                  <a:pt x="7774000" y="2183511"/>
                </a:lnTo>
                <a:cubicBezTo>
                  <a:pt x="7778268" y="2183282"/>
                  <a:pt x="7782535" y="2183435"/>
                  <a:pt x="7786726" y="2183968"/>
                </a:cubicBezTo>
                <a:lnTo>
                  <a:pt x="7886091" y="2196617"/>
                </a:lnTo>
                <a:cubicBezTo>
                  <a:pt x="7898664" y="2198218"/>
                  <a:pt x="7911465" y="2196389"/>
                  <a:pt x="7923048" y="2191207"/>
                </a:cubicBezTo>
                <a:lnTo>
                  <a:pt x="7976769" y="2167433"/>
                </a:lnTo>
                <a:cubicBezTo>
                  <a:pt x="7999553" y="2157375"/>
                  <a:pt x="8025994" y="2160194"/>
                  <a:pt x="8046111" y="2174977"/>
                </a:cubicBezTo>
                <a:lnTo>
                  <a:pt x="8116214" y="2226335"/>
                </a:lnTo>
                <a:cubicBezTo>
                  <a:pt x="8139685" y="2243557"/>
                  <a:pt x="8171383" y="2244319"/>
                  <a:pt x="8195691" y="2228317"/>
                </a:cubicBezTo>
                <a:lnTo>
                  <a:pt x="8395869" y="2096567"/>
                </a:lnTo>
                <a:cubicBezTo>
                  <a:pt x="8412403" y="2085670"/>
                  <a:pt x="8432825" y="2082317"/>
                  <a:pt x="8451952" y="2087423"/>
                </a:cubicBezTo>
                <a:lnTo>
                  <a:pt x="8650757" y="2139925"/>
                </a:lnTo>
                <a:cubicBezTo>
                  <a:pt x="8659139" y="2142135"/>
                  <a:pt x="8667902" y="2142744"/>
                  <a:pt x="8676513" y="2141754"/>
                </a:cubicBezTo>
                <a:lnTo>
                  <a:pt x="8849715" y="2121865"/>
                </a:lnTo>
                <a:cubicBezTo>
                  <a:pt x="8864041" y="2120189"/>
                  <a:pt x="8878443" y="2123085"/>
                  <a:pt x="8891092" y="2129942"/>
                </a:cubicBezTo>
                <a:lnTo>
                  <a:pt x="8967292" y="2171624"/>
                </a:lnTo>
                <a:cubicBezTo>
                  <a:pt x="8980932" y="2179092"/>
                  <a:pt x="8996705" y="2181759"/>
                  <a:pt x="9012022" y="2179244"/>
                </a:cubicBezTo>
                <a:lnTo>
                  <a:pt x="9266454" y="2137486"/>
                </a:lnTo>
                <a:cubicBezTo>
                  <a:pt x="9275368" y="2136039"/>
                  <a:pt x="9284437" y="2136343"/>
                  <a:pt x="9293200" y="2138325"/>
                </a:cubicBezTo>
                <a:lnTo>
                  <a:pt x="9446133" y="2173224"/>
                </a:lnTo>
                <a:cubicBezTo>
                  <a:pt x="9451924" y="2174520"/>
                  <a:pt x="9457792" y="2175129"/>
                  <a:pt x="9463736" y="2174900"/>
                </a:cubicBezTo>
                <a:lnTo>
                  <a:pt x="9704527" y="2167662"/>
                </a:lnTo>
                <a:cubicBezTo>
                  <a:pt x="9715652" y="2167357"/>
                  <a:pt x="9726702" y="2169643"/>
                  <a:pt x="9736684" y="2174443"/>
                </a:cubicBezTo>
                <a:lnTo>
                  <a:pt x="9831781" y="2219935"/>
                </a:lnTo>
                <a:cubicBezTo>
                  <a:pt x="9835972" y="2221916"/>
                  <a:pt x="9840315" y="2223516"/>
                  <a:pt x="9844812" y="2224659"/>
                </a:cubicBezTo>
                <a:lnTo>
                  <a:pt x="9986391" y="2260321"/>
                </a:lnTo>
                <a:cubicBezTo>
                  <a:pt x="9993020" y="2261997"/>
                  <a:pt x="9999802" y="2262683"/>
                  <a:pt x="10006584" y="2262378"/>
                </a:cubicBezTo>
                <a:lnTo>
                  <a:pt x="10171252" y="2254834"/>
                </a:lnTo>
                <a:lnTo>
                  <a:pt x="10324796" y="2243938"/>
                </a:lnTo>
                <a:cubicBezTo>
                  <a:pt x="10363886" y="2241195"/>
                  <a:pt x="10397566" y="2271141"/>
                  <a:pt x="10399318" y="2310308"/>
                </a:cubicBezTo>
                <a:lnTo>
                  <a:pt x="10461269" y="3704539"/>
                </a:lnTo>
                <a:lnTo>
                  <a:pt x="12192000" y="3704539"/>
                </a:lnTo>
                <a:lnTo>
                  <a:pt x="12192000" y="0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100000">
                <a:schemeClr val="bg1"/>
              </a:gs>
              <a:gs pos="0">
                <a:schemeClr val="bg1">
                  <a:lumMod val="85000"/>
                  <a:lumOff val="15000"/>
                </a:schemeClr>
              </a:gs>
            </a:gsLst>
            <a:lin ang="0" scaled="0"/>
          </a:gradFill>
          <a:ln w="7620" cap="flat">
            <a:noFill/>
            <a:prstDash val="solid"/>
            <a:miter/>
          </a:ln>
          <a:effectLst>
            <a:outerShdw blurRad="279400" dist="38100" dir="5400000" algn="t" rotWithShape="0">
              <a:schemeClr val="accent1">
                <a:lumMod val="50000"/>
                <a:alpha val="85000"/>
              </a:scheme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zh-CN" altLang="en-US"/>
          </a:p>
        </p:txBody>
      </p:sp>
      <p:sp>
        <p:nvSpPr>
          <p:cNvPr id="14" name="任意多边形: 形状 13"/>
          <p:cNvSpPr/>
          <p:nvPr>
            <p:custDataLst>
              <p:tags r:id="rId3"/>
            </p:custDataLst>
          </p:nvPr>
        </p:nvSpPr>
        <p:spPr>
          <a:xfrm>
            <a:off x="0" y="3704590"/>
            <a:ext cx="12192000" cy="3153410"/>
          </a:xfrm>
          <a:custGeom>
            <a:avLst/>
            <a:gdLst>
              <a:gd name="connsiteX0" fmla="*/ 10461269 w 12191999"/>
              <a:gd name="connsiteY0" fmla="*/ 0 h 3153308"/>
              <a:gd name="connsiteX1" fmla="*/ 10526192 w 12191999"/>
              <a:gd name="connsiteY1" fmla="*/ 1461059 h 3153308"/>
              <a:gd name="connsiteX2" fmla="*/ 10456621 w 12191999"/>
              <a:gd name="connsiteY2" fmla="*/ 1533830 h 3153308"/>
              <a:gd name="connsiteX3" fmla="*/ 10162565 w 12191999"/>
              <a:gd name="connsiteY3" fmla="*/ 1533830 h 3153308"/>
              <a:gd name="connsiteX4" fmla="*/ 10131552 w 12191999"/>
              <a:gd name="connsiteY4" fmla="*/ 1526591 h 3153308"/>
              <a:gd name="connsiteX5" fmla="*/ 9962084 w 12191999"/>
              <a:gd name="connsiteY5" fmla="*/ 1442466 h 3153308"/>
              <a:gd name="connsiteX6" fmla="*/ 9886340 w 12191999"/>
              <a:gd name="connsiteY6" fmla="*/ 1451458 h 3153308"/>
              <a:gd name="connsiteX7" fmla="*/ 9829648 w 12191999"/>
              <a:gd name="connsiteY7" fmla="*/ 1498930 h 3153308"/>
              <a:gd name="connsiteX8" fmla="*/ 9743998 w 12191999"/>
              <a:gd name="connsiteY8" fmla="*/ 1501902 h 3153308"/>
              <a:gd name="connsiteX9" fmla="*/ 9581312 w 12191999"/>
              <a:gd name="connsiteY9" fmla="*/ 1383716 h 3153308"/>
              <a:gd name="connsiteX10" fmla="*/ 9508083 w 12191999"/>
              <a:gd name="connsiteY10" fmla="*/ 1378305 h 3153308"/>
              <a:gd name="connsiteX11" fmla="*/ 9290913 w 12191999"/>
              <a:gd name="connsiteY11" fmla="*/ 1491767 h 3153308"/>
              <a:gd name="connsiteX12" fmla="*/ 9249614 w 12191999"/>
              <a:gd name="connsiteY12" fmla="*/ 1499083 h 3153308"/>
              <a:gd name="connsiteX13" fmla="*/ 9096603 w 12191999"/>
              <a:gd name="connsiteY13" fmla="*/ 1479118 h 3153308"/>
              <a:gd name="connsiteX14" fmla="*/ 9079611 w 12191999"/>
              <a:gd name="connsiteY14" fmla="*/ 1478966 h 3153308"/>
              <a:gd name="connsiteX15" fmla="*/ 8915628 w 12191999"/>
              <a:gd name="connsiteY15" fmla="*/ 1497787 h 3153308"/>
              <a:gd name="connsiteX16" fmla="*/ 8855735 w 12191999"/>
              <a:gd name="connsiteY16" fmla="*/ 1475003 h 3153308"/>
              <a:gd name="connsiteX17" fmla="*/ 8855735 w 12191999"/>
              <a:gd name="connsiteY17" fmla="*/ 1475003 h 3153308"/>
              <a:gd name="connsiteX18" fmla="*/ 8791498 w 12191999"/>
              <a:gd name="connsiteY18" fmla="*/ 1452906 h 3153308"/>
              <a:gd name="connsiteX19" fmla="*/ 8579434 w 12191999"/>
              <a:gd name="connsiteY19" fmla="*/ 1491006 h 3153308"/>
              <a:gd name="connsiteX20" fmla="*/ 8547430 w 12191999"/>
              <a:gd name="connsiteY20" fmla="*/ 1489253 h 3153308"/>
              <a:gd name="connsiteX21" fmla="*/ 8367141 w 12191999"/>
              <a:gd name="connsiteY21" fmla="*/ 1436141 h 3153308"/>
              <a:gd name="connsiteX22" fmla="*/ 8326298 w 12191999"/>
              <a:gd name="connsiteY22" fmla="*/ 1436599 h 3153308"/>
              <a:gd name="connsiteX23" fmla="*/ 8147837 w 12191999"/>
              <a:gd name="connsiteY23" fmla="*/ 1493596 h 3153308"/>
              <a:gd name="connsiteX24" fmla="*/ 8108290 w 12191999"/>
              <a:gd name="connsiteY24" fmla="*/ 1525829 h 3153308"/>
              <a:gd name="connsiteX25" fmla="*/ 8022107 w 12191999"/>
              <a:gd name="connsiteY25" fmla="*/ 1679067 h 3153308"/>
              <a:gd name="connsiteX26" fmla="*/ 7970672 w 12191999"/>
              <a:gd name="connsiteY26" fmla="*/ 1713967 h 3153308"/>
              <a:gd name="connsiteX27" fmla="*/ 7593178 w 12191999"/>
              <a:gd name="connsiteY27" fmla="*/ 1764563 h 3153308"/>
              <a:gd name="connsiteX28" fmla="*/ 7583957 w 12191999"/>
              <a:gd name="connsiteY28" fmla="*/ 1765173 h 3153308"/>
              <a:gd name="connsiteX29" fmla="*/ 7446645 w 12191999"/>
              <a:gd name="connsiteY29" fmla="*/ 1765173 h 3153308"/>
              <a:gd name="connsiteX30" fmla="*/ 7403211 w 12191999"/>
              <a:gd name="connsiteY30" fmla="*/ 1749933 h 3153308"/>
              <a:gd name="connsiteX31" fmla="*/ 7215454 w 12191999"/>
              <a:gd name="connsiteY31" fmla="*/ 1600048 h 3153308"/>
              <a:gd name="connsiteX32" fmla="*/ 7129044 w 12191999"/>
              <a:gd name="connsiteY32" fmla="*/ 1599667 h 3153308"/>
              <a:gd name="connsiteX33" fmla="*/ 7008038 w 12191999"/>
              <a:gd name="connsiteY33" fmla="*/ 1694459 h 3153308"/>
              <a:gd name="connsiteX34" fmla="*/ 6965061 w 12191999"/>
              <a:gd name="connsiteY34" fmla="*/ 1709318 h 3153308"/>
              <a:gd name="connsiteX35" fmla="*/ 6780962 w 12191999"/>
              <a:gd name="connsiteY35" fmla="*/ 1709318 h 3153308"/>
              <a:gd name="connsiteX36" fmla="*/ 6764350 w 12191999"/>
              <a:gd name="connsiteY36" fmla="*/ 1707337 h 3153308"/>
              <a:gd name="connsiteX37" fmla="*/ 6449797 w 12191999"/>
              <a:gd name="connsiteY37" fmla="*/ 1630071 h 3153308"/>
              <a:gd name="connsiteX38" fmla="*/ 6445606 w 12191999"/>
              <a:gd name="connsiteY38" fmla="*/ 1628927 h 3153308"/>
              <a:gd name="connsiteX39" fmla="*/ 6044337 w 12191999"/>
              <a:gd name="connsiteY39" fmla="*/ 1503426 h 3153308"/>
              <a:gd name="connsiteX40" fmla="*/ 6034507 w 12191999"/>
              <a:gd name="connsiteY40" fmla="*/ 1501140 h 3153308"/>
              <a:gd name="connsiteX41" fmla="*/ 5925922 w 12191999"/>
              <a:gd name="connsiteY41" fmla="*/ 1483843 h 3153308"/>
              <a:gd name="connsiteX42" fmla="*/ 5864276 w 12191999"/>
              <a:gd name="connsiteY42" fmla="*/ 1504874 h 3153308"/>
              <a:gd name="connsiteX43" fmla="*/ 5601919 w 12191999"/>
              <a:gd name="connsiteY43" fmla="*/ 1783232 h 3153308"/>
              <a:gd name="connsiteX44" fmla="*/ 5551247 w 12191999"/>
              <a:gd name="connsiteY44" fmla="*/ 1805102 h 3153308"/>
              <a:gd name="connsiteX45" fmla="*/ 5424069 w 12191999"/>
              <a:gd name="connsiteY45" fmla="*/ 1805102 h 3153308"/>
              <a:gd name="connsiteX46" fmla="*/ 5378425 w 12191999"/>
              <a:gd name="connsiteY46" fmla="*/ 1788109 h 3153308"/>
              <a:gd name="connsiteX47" fmla="*/ 5269688 w 12191999"/>
              <a:gd name="connsiteY47" fmla="*/ 1693850 h 3153308"/>
              <a:gd name="connsiteX48" fmla="*/ 5177409 w 12191999"/>
              <a:gd name="connsiteY48" fmla="*/ 1694764 h 3153308"/>
              <a:gd name="connsiteX49" fmla="*/ 4956582 w 12191999"/>
              <a:gd name="connsiteY49" fmla="*/ 1893799 h 3153308"/>
              <a:gd name="connsiteX50" fmla="*/ 4917491 w 12191999"/>
              <a:gd name="connsiteY50" fmla="*/ 1911325 h 3153308"/>
              <a:gd name="connsiteX51" fmla="*/ 4652087 w 12191999"/>
              <a:gd name="connsiteY51" fmla="*/ 1940357 h 3153308"/>
              <a:gd name="connsiteX52" fmla="*/ 4644542 w 12191999"/>
              <a:gd name="connsiteY52" fmla="*/ 1940738 h 3153308"/>
              <a:gd name="connsiteX53" fmla="*/ 4443679 w 12191999"/>
              <a:gd name="connsiteY53" fmla="*/ 1940738 h 3153308"/>
              <a:gd name="connsiteX54" fmla="*/ 4420515 w 12191999"/>
              <a:gd name="connsiteY54" fmla="*/ 1936776 h 3153308"/>
              <a:gd name="connsiteX55" fmla="*/ 4286479 w 12191999"/>
              <a:gd name="connsiteY55" fmla="*/ 1889455 h 3153308"/>
              <a:gd name="connsiteX56" fmla="*/ 4259809 w 12191999"/>
              <a:gd name="connsiteY56" fmla="*/ 1885569 h 3153308"/>
              <a:gd name="connsiteX57" fmla="*/ 4115181 w 12191999"/>
              <a:gd name="connsiteY57" fmla="*/ 1892732 h 3153308"/>
              <a:gd name="connsiteX58" fmla="*/ 3902278 w 12191999"/>
              <a:gd name="connsiteY58" fmla="*/ 1892732 h 3153308"/>
              <a:gd name="connsiteX59" fmla="*/ 3864788 w 12191999"/>
              <a:gd name="connsiteY59" fmla="*/ 1881759 h 3153308"/>
              <a:gd name="connsiteX60" fmla="*/ 3831031 w 12191999"/>
              <a:gd name="connsiteY60" fmla="*/ 1860194 h 3153308"/>
              <a:gd name="connsiteX61" fmla="*/ 3779063 w 12191999"/>
              <a:gd name="connsiteY61" fmla="*/ 1850745 h 3153308"/>
              <a:gd name="connsiteX62" fmla="*/ 3357143 w 12191999"/>
              <a:gd name="connsiteY62" fmla="*/ 1940509 h 3153308"/>
              <a:gd name="connsiteX63" fmla="*/ 2940634 w 12191999"/>
              <a:gd name="connsiteY63" fmla="*/ 2012290 h 3153308"/>
              <a:gd name="connsiteX64" fmla="*/ 2629205 w 12191999"/>
              <a:gd name="connsiteY64" fmla="*/ 2059381 h 3153308"/>
              <a:gd name="connsiteX65" fmla="*/ 2619147 w 12191999"/>
              <a:gd name="connsiteY65" fmla="*/ 2061667 h 3153308"/>
              <a:gd name="connsiteX66" fmla="*/ 2396414 w 12191999"/>
              <a:gd name="connsiteY66" fmla="*/ 2130247 h 3153308"/>
              <a:gd name="connsiteX67" fmla="*/ 2385060 w 12191999"/>
              <a:gd name="connsiteY67" fmla="*/ 2132762 h 3153308"/>
              <a:gd name="connsiteX68" fmla="*/ 2159356 w 12191999"/>
              <a:gd name="connsiteY68" fmla="*/ 2162556 h 3153308"/>
              <a:gd name="connsiteX69" fmla="*/ 2139925 w 12191999"/>
              <a:gd name="connsiteY69" fmla="*/ 2168042 h 3153308"/>
              <a:gd name="connsiteX70" fmla="*/ 1896237 w 12191999"/>
              <a:gd name="connsiteY70" fmla="*/ 2277389 h 3153308"/>
              <a:gd name="connsiteX71" fmla="*/ 1867738 w 12191999"/>
              <a:gd name="connsiteY71" fmla="*/ 2283486 h 3153308"/>
              <a:gd name="connsiteX72" fmla="*/ 1575740 w 12191999"/>
              <a:gd name="connsiteY72" fmla="*/ 2283486 h 3153308"/>
              <a:gd name="connsiteX73" fmla="*/ 1556842 w 12191999"/>
              <a:gd name="connsiteY73" fmla="*/ 2286076 h 3153308"/>
              <a:gd name="connsiteX74" fmla="*/ 1427378 w 12191999"/>
              <a:gd name="connsiteY74" fmla="*/ 2322576 h 3153308"/>
              <a:gd name="connsiteX75" fmla="*/ 1421740 w 12191999"/>
              <a:gd name="connsiteY75" fmla="*/ 2324405 h 3153308"/>
              <a:gd name="connsiteX76" fmla="*/ 1203122 w 12191999"/>
              <a:gd name="connsiteY76" fmla="*/ 2406625 h 3153308"/>
              <a:gd name="connsiteX77" fmla="*/ 1178585 w 12191999"/>
              <a:gd name="connsiteY77" fmla="*/ 2411121 h 3153308"/>
              <a:gd name="connsiteX78" fmla="*/ 1090803 w 12191999"/>
              <a:gd name="connsiteY78" fmla="*/ 2411121 h 3153308"/>
              <a:gd name="connsiteX79" fmla="*/ 1075335 w 12191999"/>
              <a:gd name="connsiteY79" fmla="*/ 2409368 h 3153308"/>
              <a:gd name="connsiteX80" fmla="*/ 940156 w 12191999"/>
              <a:gd name="connsiteY80" fmla="*/ 2378583 h 3153308"/>
              <a:gd name="connsiteX81" fmla="*/ 882015 w 12191999"/>
              <a:gd name="connsiteY81" fmla="*/ 2391461 h 3153308"/>
              <a:gd name="connsiteX82" fmla="*/ 758190 w 12191999"/>
              <a:gd name="connsiteY82" fmla="*/ 2487473 h 3153308"/>
              <a:gd name="connsiteX83" fmla="*/ 702031 w 12191999"/>
              <a:gd name="connsiteY83" fmla="*/ 2500732 h 3153308"/>
              <a:gd name="connsiteX84" fmla="*/ 469925 w 12191999"/>
              <a:gd name="connsiteY84" fmla="*/ 2454936 h 3153308"/>
              <a:gd name="connsiteX85" fmla="*/ 430911 w 12191999"/>
              <a:gd name="connsiteY85" fmla="*/ 2458441 h 3153308"/>
              <a:gd name="connsiteX86" fmla="*/ 325831 w 12191999"/>
              <a:gd name="connsiteY86" fmla="*/ 2499893 h 3153308"/>
              <a:gd name="connsiteX87" fmla="*/ 289560 w 12191999"/>
              <a:gd name="connsiteY87" fmla="*/ 2503932 h 3153308"/>
              <a:gd name="connsiteX88" fmla="*/ 58979 w 12191999"/>
              <a:gd name="connsiteY88" fmla="*/ 2468118 h 3153308"/>
              <a:gd name="connsiteX89" fmla="*/ 0 w 12191999"/>
              <a:gd name="connsiteY89" fmla="*/ 2399309 h 3153308"/>
              <a:gd name="connsiteX90" fmla="*/ 0 w 12191999"/>
              <a:gd name="connsiteY90" fmla="*/ 3153308 h 3153308"/>
              <a:gd name="connsiteX91" fmla="*/ 12192000 w 12191999"/>
              <a:gd name="connsiteY91" fmla="*/ 3153308 h 3153308"/>
              <a:gd name="connsiteX92" fmla="*/ 12192000 w 12191999"/>
              <a:gd name="connsiteY92" fmla="*/ 0 h 3153308"/>
              <a:gd name="connsiteX93" fmla="*/ 10461269 w 12191999"/>
              <a:gd name="connsiteY93" fmla="*/ 0 h 31533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</a:cxnLst>
            <a:rect l="l" t="t" r="r" b="b"/>
            <a:pathLst>
              <a:path w="12191999" h="3153308">
                <a:moveTo>
                  <a:pt x="10461269" y="0"/>
                </a:moveTo>
                <a:lnTo>
                  <a:pt x="10526192" y="1461059"/>
                </a:lnTo>
                <a:cubicBezTo>
                  <a:pt x="10527944" y="1500683"/>
                  <a:pt x="10496322" y="1533830"/>
                  <a:pt x="10456621" y="1533830"/>
                </a:cubicBezTo>
                <a:lnTo>
                  <a:pt x="10162565" y="1533830"/>
                </a:lnTo>
                <a:cubicBezTo>
                  <a:pt x="10151821" y="1533830"/>
                  <a:pt x="10141229" y="1531315"/>
                  <a:pt x="10131552" y="1526591"/>
                </a:cubicBezTo>
                <a:lnTo>
                  <a:pt x="9962084" y="1442466"/>
                </a:lnTo>
                <a:cubicBezTo>
                  <a:pt x="9937319" y="1430122"/>
                  <a:pt x="9907600" y="1433703"/>
                  <a:pt x="9886340" y="1451458"/>
                </a:cubicBezTo>
                <a:lnTo>
                  <a:pt x="9829648" y="1498930"/>
                </a:lnTo>
                <a:cubicBezTo>
                  <a:pt x="9805187" y="1519428"/>
                  <a:pt x="9769830" y="1520647"/>
                  <a:pt x="9743998" y="1501902"/>
                </a:cubicBezTo>
                <a:lnTo>
                  <a:pt x="9581312" y="1383716"/>
                </a:lnTo>
                <a:cubicBezTo>
                  <a:pt x="9559900" y="1368171"/>
                  <a:pt x="9531554" y="1366114"/>
                  <a:pt x="9508083" y="1378305"/>
                </a:cubicBezTo>
                <a:lnTo>
                  <a:pt x="9290913" y="1491767"/>
                </a:lnTo>
                <a:cubicBezTo>
                  <a:pt x="9278264" y="1498397"/>
                  <a:pt x="9263787" y="1500988"/>
                  <a:pt x="9249614" y="1499083"/>
                </a:cubicBezTo>
                <a:lnTo>
                  <a:pt x="9096603" y="1479118"/>
                </a:lnTo>
                <a:cubicBezTo>
                  <a:pt x="9090965" y="1478356"/>
                  <a:pt x="9085250" y="1478356"/>
                  <a:pt x="9079611" y="1478966"/>
                </a:cubicBezTo>
                <a:lnTo>
                  <a:pt x="8915628" y="1497787"/>
                </a:lnTo>
                <a:cubicBezTo>
                  <a:pt x="8893150" y="1500378"/>
                  <a:pt x="8870823" y="1491920"/>
                  <a:pt x="8855735" y="1475003"/>
                </a:cubicBezTo>
                <a:lnTo>
                  <a:pt x="8855735" y="1475003"/>
                </a:lnTo>
                <a:cubicBezTo>
                  <a:pt x="8839581" y="1457020"/>
                  <a:pt x="8815274" y="1448638"/>
                  <a:pt x="8791498" y="1452906"/>
                </a:cubicBezTo>
                <a:lnTo>
                  <a:pt x="8579434" y="1491006"/>
                </a:lnTo>
                <a:cubicBezTo>
                  <a:pt x="8568766" y="1492911"/>
                  <a:pt x="8557794" y="1492301"/>
                  <a:pt x="8547430" y="1489253"/>
                </a:cubicBezTo>
                <a:lnTo>
                  <a:pt x="8367141" y="1436141"/>
                </a:lnTo>
                <a:cubicBezTo>
                  <a:pt x="8353806" y="1432179"/>
                  <a:pt x="8339557" y="1432331"/>
                  <a:pt x="8326298" y="1436599"/>
                </a:cubicBezTo>
                <a:lnTo>
                  <a:pt x="8147837" y="1493596"/>
                </a:lnTo>
                <a:cubicBezTo>
                  <a:pt x="8131074" y="1498930"/>
                  <a:pt x="8116901" y="1510436"/>
                  <a:pt x="8108290" y="1525829"/>
                </a:cubicBezTo>
                <a:lnTo>
                  <a:pt x="8022107" y="1679067"/>
                </a:lnTo>
                <a:cubicBezTo>
                  <a:pt x="8011364" y="1698117"/>
                  <a:pt x="7992314" y="1711071"/>
                  <a:pt x="7970672" y="1713967"/>
                </a:cubicBezTo>
                <a:lnTo>
                  <a:pt x="7593178" y="1764563"/>
                </a:lnTo>
                <a:cubicBezTo>
                  <a:pt x="7590130" y="1764944"/>
                  <a:pt x="7587006" y="1765173"/>
                  <a:pt x="7583957" y="1765173"/>
                </a:cubicBezTo>
                <a:lnTo>
                  <a:pt x="7446645" y="1765173"/>
                </a:lnTo>
                <a:cubicBezTo>
                  <a:pt x="7430872" y="1765173"/>
                  <a:pt x="7415556" y="1759839"/>
                  <a:pt x="7403211" y="1749933"/>
                </a:cubicBezTo>
                <a:lnTo>
                  <a:pt x="7215454" y="1600048"/>
                </a:lnTo>
                <a:cubicBezTo>
                  <a:pt x="7190232" y="1579931"/>
                  <a:pt x="7154418" y="1579778"/>
                  <a:pt x="7129044" y="1599667"/>
                </a:cubicBezTo>
                <a:lnTo>
                  <a:pt x="7008038" y="1694459"/>
                </a:lnTo>
                <a:cubicBezTo>
                  <a:pt x="6995770" y="1704060"/>
                  <a:pt x="6980682" y="1709318"/>
                  <a:pt x="6965061" y="1709318"/>
                </a:cubicBezTo>
                <a:lnTo>
                  <a:pt x="6780962" y="1709318"/>
                </a:lnTo>
                <a:cubicBezTo>
                  <a:pt x="6775399" y="1709318"/>
                  <a:pt x="6769761" y="1708633"/>
                  <a:pt x="6764350" y="1707337"/>
                </a:cubicBezTo>
                <a:lnTo>
                  <a:pt x="6449797" y="1630071"/>
                </a:lnTo>
                <a:cubicBezTo>
                  <a:pt x="6448425" y="1629689"/>
                  <a:pt x="6446978" y="1629308"/>
                  <a:pt x="6445606" y="1628927"/>
                </a:cubicBezTo>
                <a:lnTo>
                  <a:pt x="6044337" y="1503426"/>
                </a:lnTo>
                <a:cubicBezTo>
                  <a:pt x="6041136" y="1502436"/>
                  <a:pt x="6037860" y="1501673"/>
                  <a:pt x="6034507" y="1501140"/>
                </a:cubicBezTo>
                <a:lnTo>
                  <a:pt x="5925922" y="1483843"/>
                </a:lnTo>
                <a:cubicBezTo>
                  <a:pt x="5903138" y="1480185"/>
                  <a:pt x="5880049" y="1488110"/>
                  <a:pt x="5864276" y="1504874"/>
                </a:cubicBezTo>
                <a:lnTo>
                  <a:pt x="5601919" y="1783232"/>
                </a:lnTo>
                <a:cubicBezTo>
                  <a:pt x="5588737" y="1797177"/>
                  <a:pt x="5570449" y="1805102"/>
                  <a:pt x="5551247" y="1805102"/>
                </a:cubicBezTo>
                <a:lnTo>
                  <a:pt x="5424069" y="1805102"/>
                </a:lnTo>
                <a:cubicBezTo>
                  <a:pt x="5407305" y="1805102"/>
                  <a:pt x="5391150" y="1799082"/>
                  <a:pt x="5378425" y="1788109"/>
                </a:cubicBezTo>
                <a:lnTo>
                  <a:pt x="5269688" y="1693850"/>
                </a:lnTo>
                <a:cubicBezTo>
                  <a:pt x="5243094" y="1670837"/>
                  <a:pt x="5203546" y="1671218"/>
                  <a:pt x="5177409" y="1694764"/>
                </a:cubicBezTo>
                <a:lnTo>
                  <a:pt x="4956582" y="1893799"/>
                </a:lnTo>
                <a:cubicBezTo>
                  <a:pt x="4945685" y="1903552"/>
                  <a:pt x="4932045" y="1909724"/>
                  <a:pt x="4917491" y="1911325"/>
                </a:cubicBezTo>
                <a:lnTo>
                  <a:pt x="4652087" y="1940357"/>
                </a:lnTo>
                <a:cubicBezTo>
                  <a:pt x="4649572" y="1940662"/>
                  <a:pt x="4647057" y="1940738"/>
                  <a:pt x="4644542" y="1940738"/>
                </a:cubicBezTo>
                <a:lnTo>
                  <a:pt x="4443679" y="1940738"/>
                </a:lnTo>
                <a:cubicBezTo>
                  <a:pt x="4435755" y="1940738"/>
                  <a:pt x="4427982" y="1939366"/>
                  <a:pt x="4420515" y="1936776"/>
                </a:cubicBezTo>
                <a:lnTo>
                  <a:pt x="4286479" y="1889455"/>
                </a:lnTo>
                <a:cubicBezTo>
                  <a:pt x="4277944" y="1886407"/>
                  <a:pt x="4268877" y="1885112"/>
                  <a:pt x="4259809" y="1885569"/>
                </a:cubicBezTo>
                <a:lnTo>
                  <a:pt x="4115181" y="1892732"/>
                </a:lnTo>
                <a:lnTo>
                  <a:pt x="3902278" y="1892732"/>
                </a:lnTo>
                <a:cubicBezTo>
                  <a:pt x="3889020" y="1892732"/>
                  <a:pt x="3875989" y="1888922"/>
                  <a:pt x="3864788" y="1881759"/>
                </a:cubicBezTo>
                <a:lnTo>
                  <a:pt x="3831031" y="1860194"/>
                </a:lnTo>
                <a:cubicBezTo>
                  <a:pt x="3815639" y="1850365"/>
                  <a:pt x="3796970" y="1846935"/>
                  <a:pt x="3779063" y="1850745"/>
                </a:cubicBezTo>
                <a:lnTo>
                  <a:pt x="3357143" y="1940509"/>
                </a:lnTo>
                <a:lnTo>
                  <a:pt x="2940634" y="2012290"/>
                </a:lnTo>
                <a:lnTo>
                  <a:pt x="2629205" y="2059381"/>
                </a:lnTo>
                <a:cubicBezTo>
                  <a:pt x="2625776" y="2059915"/>
                  <a:pt x="2622423" y="2060677"/>
                  <a:pt x="2619147" y="2061667"/>
                </a:cubicBezTo>
                <a:lnTo>
                  <a:pt x="2396414" y="2130247"/>
                </a:lnTo>
                <a:cubicBezTo>
                  <a:pt x="2392680" y="2131390"/>
                  <a:pt x="2388870" y="2132228"/>
                  <a:pt x="2385060" y="2132762"/>
                </a:cubicBezTo>
                <a:lnTo>
                  <a:pt x="2159356" y="2162556"/>
                </a:lnTo>
                <a:cubicBezTo>
                  <a:pt x="2152650" y="2163471"/>
                  <a:pt x="2146097" y="2165299"/>
                  <a:pt x="2139925" y="2168042"/>
                </a:cubicBezTo>
                <a:lnTo>
                  <a:pt x="1896237" y="2277389"/>
                </a:lnTo>
                <a:cubicBezTo>
                  <a:pt x="1887245" y="2281428"/>
                  <a:pt x="1877568" y="2283486"/>
                  <a:pt x="1867738" y="2283486"/>
                </a:cubicBezTo>
                <a:lnTo>
                  <a:pt x="1575740" y="2283486"/>
                </a:lnTo>
                <a:cubicBezTo>
                  <a:pt x="1569339" y="2283486"/>
                  <a:pt x="1563015" y="2284400"/>
                  <a:pt x="1556842" y="2286076"/>
                </a:cubicBezTo>
                <a:lnTo>
                  <a:pt x="1427378" y="2322576"/>
                </a:lnTo>
                <a:cubicBezTo>
                  <a:pt x="1425473" y="2323109"/>
                  <a:pt x="1423568" y="2323719"/>
                  <a:pt x="1421740" y="2324405"/>
                </a:cubicBezTo>
                <a:lnTo>
                  <a:pt x="1203122" y="2406625"/>
                </a:lnTo>
                <a:cubicBezTo>
                  <a:pt x="1195273" y="2409597"/>
                  <a:pt x="1186967" y="2411121"/>
                  <a:pt x="1178585" y="2411121"/>
                </a:cubicBezTo>
                <a:lnTo>
                  <a:pt x="1090803" y="2411121"/>
                </a:lnTo>
                <a:cubicBezTo>
                  <a:pt x="1085621" y="2411121"/>
                  <a:pt x="1080364" y="2410511"/>
                  <a:pt x="1075335" y="2409368"/>
                </a:cubicBezTo>
                <a:lnTo>
                  <a:pt x="940156" y="2378583"/>
                </a:lnTo>
                <a:cubicBezTo>
                  <a:pt x="919810" y="2373935"/>
                  <a:pt x="898474" y="2378659"/>
                  <a:pt x="882015" y="2391461"/>
                </a:cubicBezTo>
                <a:lnTo>
                  <a:pt x="758190" y="2487473"/>
                </a:lnTo>
                <a:cubicBezTo>
                  <a:pt x="742264" y="2499817"/>
                  <a:pt x="721766" y="2504694"/>
                  <a:pt x="702031" y="2500732"/>
                </a:cubicBezTo>
                <a:lnTo>
                  <a:pt x="469925" y="2454936"/>
                </a:lnTo>
                <a:cubicBezTo>
                  <a:pt x="456819" y="2452345"/>
                  <a:pt x="443332" y="2453564"/>
                  <a:pt x="430911" y="2458441"/>
                </a:cubicBezTo>
                <a:lnTo>
                  <a:pt x="325831" y="2499893"/>
                </a:lnTo>
                <a:cubicBezTo>
                  <a:pt x="314325" y="2504466"/>
                  <a:pt x="301828" y="2505837"/>
                  <a:pt x="289560" y="2503932"/>
                </a:cubicBezTo>
                <a:lnTo>
                  <a:pt x="58979" y="2468118"/>
                </a:lnTo>
                <a:cubicBezTo>
                  <a:pt x="25070" y="2462860"/>
                  <a:pt x="0" y="2433599"/>
                  <a:pt x="0" y="2399309"/>
                </a:cubicBezTo>
                <a:lnTo>
                  <a:pt x="0" y="3153308"/>
                </a:lnTo>
                <a:lnTo>
                  <a:pt x="12192000" y="3153308"/>
                </a:lnTo>
                <a:lnTo>
                  <a:pt x="12192000" y="0"/>
                </a:lnTo>
                <a:lnTo>
                  <a:pt x="10461269" y="0"/>
                </a:lnTo>
                <a:close/>
              </a:path>
            </a:pathLst>
          </a:custGeom>
          <a:gradFill>
            <a:gsLst>
              <a:gs pos="100000">
                <a:schemeClr val="bg1"/>
              </a:gs>
              <a:gs pos="0">
                <a:schemeClr val="bg1">
                  <a:lumMod val="85000"/>
                  <a:lumOff val="15000"/>
                </a:schemeClr>
              </a:gs>
            </a:gsLst>
            <a:lin ang="0" scaled="0"/>
          </a:gradFill>
          <a:ln w="7620" cap="flat">
            <a:noFill/>
            <a:prstDash val="solid"/>
            <a:miter/>
          </a:ln>
          <a:effectLst>
            <a:outerShdw blurRad="279400" dist="38100" dir="14280000" algn="t" rotWithShape="0">
              <a:schemeClr val="accent1">
                <a:lumMod val="50000"/>
                <a:alpha val="85000"/>
              </a:scheme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l">
              <a:buClrTx/>
              <a:buSzTx/>
              <a:buFontTx/>
            </a:pPr>
            <a:endParaRPr lang="zh-CN" altLang="en-US">
              <a:sym typeface="+mn-ea"/>
            </a:endParaRPr>
          </a:p>
        </p:txBody>
      </p:sp>
      <p:sp>
        <p:nvSpPr>
          <p:cNvPr id="15" name="任意多边形: 形状 14"/>
          <p:cNvSpPr/>
          <p:nvPr>
            <p:custDataLst>
              <p:tags r:id="rId4"/>
            </p:custDataLst>
          </p:nvPr>
        </p:nvSpPr>
        <p:spPr>
          <a:xfrm>
            <a:off x="10502900" y="2438400"/>
            <a:ext cx="1689100" cy="2286635"/>
          </a:xfrm>
          <a:custGeom>
            <a:avLst/>
            <a:gdLst>
              <a:gd name="connsiteX0" fmla="*/ 0 w 1689201"/>
              <a:gd name="connsiteY0" fmla="*/ 0 h 6858000"/>
              <a:gd name="connsiteX1" fmla="*/ 1689202 w 1689201"/>
              <a:gd name="connsiteY1" fmla="*/ 0 h 6858000"/>
              <a:gd name="connsiteX2" fmla="*/ 1689202 w 1689201"/>
              <a:gd name="connsiteY2" fmla="*/ 6858000 h 6858000"/>
              <a:gd name="connsiteX3" fmla="*/ 0 w 1689201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89201" h="6858000">
                <a:moveTo>
                  <a:pt x="0" y="0"/>
                </a:moveTo>
                <a:lnTo>
                  <a:pt x="1689202" y="0"/>
                </a:lnTo>
                <a:lnTo>
                  <a:pt x="1689202" y="6858000"/>
                </a:lnTo>
                <a:lnTo>
                  <a:pt x="0" y="6858000"/>
                </a:lnTo>
                <a:close/>
              </a:path>
            </a:pathLst>
          </a:custGeom>
          <a:gradFill>
            <a:gsLst>
              <a:gs pos="56000">
                <a:schemeClr val="bg1"/>
              </a:gs>
              <a:gs pos="0">
                <a:schemeClr val="bg1">
                  <a:lumMod val="85000"/>
                  <a:lumOff val="15000"/>
                </a:schemeClr>
              </a:gs>
            </a:gsLst>
            <a:lin ang="0" scaled="0"/>
          </a:gradFill>
          <a:ln w="7620" cap="flat">
            <a:noFill/>
            <a:prstDash val="solid"/>
            <a:miter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l">
              <a:buClrTx/>
              <a:buSzTx/>
              <a:buFontTx/>
            </a:pPr>
            <a:endParaRPr lang="zh-CN" altLang="en-US">
              <a:sym typeface="+mn-ea"/>
            </a:endParaRPr>
          </a:p>
        </p:txBody>
      </p:sp>
      <p:sp>
        <p:nvSpPr>
          <p:cNvPr id="16" name="任意多边形: 形状 15"/>
          <p:cNvSpPr/>
          <p:nvPr>
            <p:custDataLst>
              <p:tags r:id="rId5"/>
            </p:custDataLst>
          </p:nvPr>
        </p:nvSpPr>
        <p:spPr>
          <a:xfrm>
            <a:off x="10346055" y="954405"/>
            <a:ext cx="1332230" cy="672465"/>
          </a:xfrm>
          <a:custGeom>
            <a:avLst/>
            <a:gdLst>
              <a:gd name="connsiteX0" fmla="*/ 75 w 1332280"/>
              <a:gd name="connsiteY0" fmla="*/ 135712 h 672617"/>
              <a:gd name="connsiteX1" fmla="*/ 183566 w 1332280"/>
              <a:gd name="connsiteY1" fmla="*/ 231419 h 672617"/>
              <a:gd name="connsiteX2" fmla="*/ 287274 w 1332280"/>
              <a:gd name="connsiteY2" fmla="*/ 135712 h 672617"/>
              <a:gd name="connsiteX3" fmla="*/ 406907 w 1332280"/>
              <a:gd name="connsiteY3" fmla="*/ 181966 h 672617"/>
              <a:gd name="connsiteX4" fmla="*/ 550469 w 1332280"/>
              <a:gd name="connsiteY4" fmla="*/ 132512 h 672617"/>
              <a:gd name="connsiteX5" fmla="*/ 674141 w 1332280"/>
              <a:gd name="connsiteY5" fmla="*/ 132512 h 672617"/>
              <a:gd name="connsiteX6" fmla="*/ 765276 w 1332280"/>
              <a:gd name="connsiteY6" fmla="*/ 73609 h 672617"/>
              <a:gd name="connsiteX7" fmla="*/ 845667 w 1332280"/>
              <a:gd name="connsiteY7" fmla="*/ 139598 h 672617"/>
              <a:gd name="connsiteX8" fmla="*/ 981303 w 1332280"/>
              <a:gd name="connsiteY8" fmla="*/ 47854 h 672617"/>
              <a:gd name="connsiteX9" fmla="*/ 1204646 w 1332280"/>
              <a:gd name="connsiteY9" fmla="*/ 0 h 672617"/>
              <a:gd name="connsiteX10" fmla="*/ 1300352 w 1332280"/>
              <a:gd name="connsiteY10" fmla="*/ 115672 h 672617"/>
              <a:gd name="connsiteX11" fmla="*/ 1332281 w 1332280"/>
              <a:gd name="connsiteY11" fmla="*/ 566395 h 672617"/>
              <a:gd name="connsiteX12" fmla="*/ 63856 w 1332280"/>
              <a:gd name="connsiteY12" fmla="*/ 672617 h 672617"/>
              <a:gd name="connsiteX13" fmla="*/ 0 w 1332280"/>
              <a:gd name="connsiteY13" fmla="*/ 502539 h 672617"/>
              <a:gd name="connsiteX14" fmla="*/ 0 w 1332280"/>
              <a:gd name="connsiteY14" fmla="*/ 135712 h 6726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332280" h="672617">
                <a:moveTo>
                  <a:pt x="75" y="135712"/>
                </a:moveTo>
                <a:lnTo>
                  <a:pt x="183566" y="231419"/>
                </a:lnTo>
                <a:cubicBezTo>
                  <a:pt x="183566" y="231419"/>
                  <a:pt x="263347" y="111785"/>
                  <a:pt x="287274" y="135712"/>
                </a:cubicBezTo>
                <a:cubicBezTo>
                  <a:pt x="311201" y="159639"/>
                  <a:pt x="359054" y="196367"/>
                  <a:pt x="406907" y="181966"/>
                </a:cubicBezTo>
                <a:cubicBezTo>
                  <a:pt x="454761" y="167564"/>
                  <a:pt x="518617" y="145313"/>
                  <a:pt x="550469" y="132512"/>
                </a:cubicBezTo>
                <a:cubicBezTo>
                  <a:pt x="582396" y="119710"/>
                  <a:pt x="674141" y="132512"/>
                  <a:pt x="674141" y="132512"/>
                </a:cubicBezTo>
                <a:lnTo>
                  <a:pt x="765276" y="73609"/>
                </a:lnTo>
                <a:lnTo>
                  <a:pt x="845667" y="139598"/>
                </a:lnTo>
                <a:lnTo>
                  <a:pt x="981303" y="47854"/>
                </a:lnTo>
                <a:lnTo>
                  <a:pt x="1204646" y="0"/>
                </a:lnTo>
                <a:lnTo>
                  <a:pt x="1300352" y="115672"/>
                </a:lnTo>
                <a:lnTo>
                  <a:pt x="1332281" y="566395"/>
                </a:lnTo>
                <a:lnTo>
                  <a:pt x="63856" y="672617"/>
                </a:lnTo>
                <a:lnTo>
                  <a:pt x="0" y="502539"/>
                </a:lnTo>
                <a:lnTo>
                  <a:pt x="0" y="135712"/>
                </a:lnTo>
                <a:close/>
              </a:path>
            </a:pathLst>
          </a:custGeom>
          <a:solidFill>
            <a:srgbClr val="DCDCDC"/>
          </a:solidFill>
          <a:ln w="762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l">
              <a:buClrTx/>
              <a:buSzTx/>
              <a:buFontTx/>
            </a:pPr>
            <a:endParaRPr lang="zh-CN" altLang="en-US">
              <a:sym typeface="+mn-ea"/>
            </a:endParaRPr>
          </a:p>
        </p:txBody>
      </p:sp>
      <p:sp>
        <p:nvSpPr>
          <p:cNvPr id="17" name="任意多边形: 形状 16"/>
          <p:cNvSpPr/>
          <p:nvPr>
            <p:custDataLst>
              <p:tags r:id="rId6"/>
            </p:custDataLst>
          </p:nvPr>
        </p:nvSpPr>
        <p:spPr>
          <a:xfrm>
            <a:off x="10346055" y="1330325"/>
            <a:ext cx="1332230" cy="1108075"/>
          </a:xfrm>
          <a:custGeom>
            <a:avLst/>
            <a:gdLst>
              <a:gd name="connsiteX0" fmla="*/ 0 w 1332205"/>
              <a:gd name="connsiteY0" fmla="*/ 126797 h 1108024"/>
              <a:gd name="connsiteX1" fmla="*/ 111709 w 1332205"/>
              <a:gd name="connsiteY1" fmla="*/ 126797 h 1108024"/>
              <a:gd name="connsiteX2" fmla="*/ 223419 w 1332205"/>
              <a:gd name="connsiteY2" fmla="*/ 166649 h 1108024"/>
              <a:gd name="connsiteX3" fmla="*/ 422835 w 1332205"/>
              <a:gd name="connsiteY3" fmla="*/ 7087 h 1108024"/>
              <a:gd name="connsiteX4" fmla="*/ 710032 w 1332205"/>
              <a:gd name="connsiteY4" fmla="*/ 7087 h 1108024"/>
              <a:gd name="connsiteX5" fmla="*/ 957301 w 1332205"/>
              <a:gd name="connsiteY5" fmla="*/ 0 h 1108024"/>
              <a:gd name="connsiteX6" fmla="*/ 1124789 w 1332205"/>
              <a:gd name="connsiteY6" fmla="*/ 83287 h 1108024"/>
              <a:gd name="connsiteX7" fmla="*/ 1276350 w 1332205"/>
              <a:gd name="connsiteY7" fmla="*/ 0 h 1108024"/>
              <a:gd name="connsiteX8" fmla="*/ 1332205 w 1332205"/>
              <a:gd name="connsiteY8" fmla="*/ 47015 h 1108024"/>
              <a:gd name="connsiteX9" fmla="*/ 1332205 w 1332205"/>
              <a:gd name="connsiteY9" fmla="*/ 1052170 h 1108024"/>
              <a:gd name="connsiteX10" fmla="*/ 39853 w 1332205"/>
              <a:gd name="connsiteY10" fmla="*/ 1108024 h 1108024"/>
              <a:gd name="connsiteX11" fmla="*/ 0 w 1332205"/>
              <a:gd name="connsiteY11" fmla="*/ 126797 h 11080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332205" h="1108024">
                <a:moveTo>
                  <a:pt x="0" y="126797"/>
                </a:moveTo>
                <a:lnTo>
                  <a:pt x="111709" y="126797"/>
                </a:lnTo>
                <a:lnTo>
                  <a:pt x="223419" y="166649"/>
                </a:lnTo>
                <a:cubicBezTo>
                  <a:pt x="223419" y="166649"/>
                  <a:pt x="351054" y="23089"/>
                  <a:pt x="422835" y="7087"/>
                </a:cubicBezTo>
                <a:cubicBezTo>
                  <a:pt x="494614" y="-8839"/>
                  <a:pt x="710032" y="7087"/>
                  <a:pt x="710032" y="7087"/>
                </a:cubicBezTo>
                <a:lnTo>
                  <a:pt x="957301" y="0"/>
                </a:lnTo>
                <a:lnTo>
                  <a:pt x="1124789" y="83287"/>
                </a:lnTo>
                <a:lnTo>
                  <a:pt x="1276350" y="0"/>
                </a:lnTo>
                <a:lnTo>
                  <a:pt x="1332205" y="47015"/>
                </a:lnTo>
                <a:lnTo>
                  <a:pt x="1332205" y="1052170"/>
                </a:lnTo>
                <a:lnTo>
                  <a:pt x="39853" y="1108024"/>
                </a:lnTo>
                <a:lnTo>
                  <a:pt x="0" y="126797"/>
                </a:lnTo>
                <a:close/>
              </a:path>
            </a:pathLst>
          </a:custGeom>
          <a:gradFill>
            <a:gsLst>
              <a:gs pos="5870">
                <a:schemeClr val="accent2"/>
              </a:gs>
              <a:gs pos="39110">
                <a:schemeClr val="lt1"/>
              </a:gs>
              <a:gs pos="100000">
                <a:schemeClr val="accent3"/>
              </a:gs>
            </a:gsLst>
            <a:lin ang="20990744" scaled="1"/>
          </a:gradFill>
          <a:ln w="762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zh-CN" altLang="en-US"/>
          </a:p>
        </p:txBody>
      </p:sp>
      <p:sp>
        <p:nvSpPr>
          <p:cNvPr id="18" name="任意多边形: 形状 17"/>
          <p:cNvSpPr/>
          <p:nvPr>
            <p:custDataLst>
              <p:tags r:id="rId7"/>
            </p:custDataLst>
          </p:nvPr>
        </p:nvSpPr>
        <p:spPr>
          <a:xfrm>
            <a:off x="10181590" y="1696085"/>
            <a:ext cx="1663700" cy="4096385"/>
          </a:xfrm>
          <a:custGeom>
            <a:avLst/>
            <a:gdLst>
              <a:gd name="connsiteX0" fmla="*/ 0 w 1663826"/>
              <a:gd name="connsiteY0" fmla="*/ 343357 h 4096435"/>
              <a:gd name="connsiteX1" fmla="*/ 140208 w 1663826"/>
              <a:gd name="connsiteY1" fmla="*/ 351053 h 4096435"/>
              <a:gd name="connsiteX2" fmla="*/ 275844 w 1663826"/>
              <a:gd name="connsiteY2" fmla="*/ 299237 h 4096435"/>
              <a:gd name="connsiteX3" fmla="*/ 379552 w 1663826"/>
              <a:gd name="connsiteY3" fmla="*/ 351053 h 4096435"/>
              <a:gd name="connsiteX4" fmla="*/ 499186 w 1663826"/>
              <a:gd name="connsiteY4" fmla="*/ 247345 h 4096435"/>
              <a:gd name="connsiteX5" fmla="*/ 722528 w 1663826"/>
              <a:gd name="connsiteY5" fmla="*/ 247345 h 4096435"/>
              <a:gd name="connsiteX6" fmla="*/ 762380 w 1663826"/>
              <a:gd name="connsiteY6" fmla="*/ 167564 h 4096435"/>
              <a:gd name="connsiteX7" fmla="*/ 838200 w 1663826"/>
              <a:gd name="connsiteY7" fmla="*/ 187985 h 4096435"/>
              <a:gd name="connsiteX8" fmla="*/ 898017 w 1663826"/>
              <a:gd name="connsiteY8" fmla="*/ 259308 h 4096435"/>
              <a:gd name="connsiteX9" fmla="*/ 993724 w 1663826"/>
              <a:gd name="connsiteY9" fmla="*/ 167564 h 4096435"/>
              <a:gd name="connsiteX10" fmla="*/ 1089431 w 1663826"/>
              <a:gd name="connsiteY10" fmla="*/ 79781 h 4096435"/>
              <a:gd name="connsiteX11" fmla="*/ 1193139 w 1663826"/>
              <a:gd name="connsiteY11" fmla="*/ 0 h 4096435"/>
              <a:gd name="connsiteX12" fmla="*/ 1304849 w 1663826"/>
              <a:gd name="connsiteY12" fmla="*/ 0 h 4096435"/>
              <a:gd name="connsiteX13" fmla="*/ 1360703 w 1663826"/>
              <a:gd name="connsiteY13" fmla="*/ 0 h 4096435"/>
              <a:gd name="connsiteX14" fmla="*/ 1408557 w 1663826"/>
              <a:gd name="connsiteY14" fmla="*/ 55855 h 4096435"/>
              <a:gd name="connsiteX15" fmla="*/ 1480338 w 1663826"/>
              <a:gd name="connsiteY15" fmla="*/ 0 h 4096435"/>
              <a:gd name="connsiteX16" fmla="*/ 1504265 w 1663826"/>
              <a:gd name="connsiteY16" fmla="*/ 127635 h 4096435"/>
              <a:gd name="connsiteX17" fmla="*/ 1663827 w 1663826"/>
              <a:gd name="connsiteY17" fmla="*/ 3845128 h 4096435"/>
              <a:gd name="connsiteX18" fmla="*/ 1536192 w 1663826"/>
              <a:gd name="connsiteY18" fmla="*/ 3845128 h 4096435"/>
              <a:gd name="connsiteX19" fmla="*/ 1432484 w 1663826"/>
              <a:gd name="connsiteY19" fmla="*/ 3924910 h 4096435"/>
              <a:gd name="connsiteX20" fmla="*/ 1288923 w 1663826"/>
              <a:gd name="connsiteY20" fmla="*/ 3965600 h 4096435"/>
              <a:gd name="connsiteX21" fmla="*/ 1193216 w 1663826"/>
              <a:gd name="connsiteY21" fmla="*/ 4020693 h 4096435"/>
              <a:gd name="connsiteX22" fmla="*/ 1025728 w 1663826"/>
              <a:gd name="connsiteY22" fmla="*/ 4076548 h 4096435"/>
              <a:gd name="connsiteX23" fmla="*/ 770458 w 1663826"/>
              <a:gd name="connsiteY23" fmla="*/ 4076548 h 4096435"/>
              <a:gd name="connsiteX24" fmla="*/ 687400 w 1663826"/>
              <a:gd name="connsiteY24" fmla="*/ 4096436 h 4096435"/>
              <a:gd name="connsiteX25" fmla="*/ 626821 w 1663826"/>
              <a:gd name="connsiteY25" fmla="*/ 4020769 h 4096435"/>
              <a:gd name="connsiteX26" fmla="*/ 499186 w 1663826"/>
              <a:gd name="connsiteY26" fmla="*/ 4012768 h 4096435"/>
              <a:gd name="connsiteX27" fmla="*/ 347624 w 1663826"/>
              <a:gd name="connsiteY27" fmla="*/ 3965677 h 4096435"/>
              <a:gd name="connsiteX28" fmla="*/ 242392 w 1663826"/>
              <a:gd name="connsiteY28" fmla="*/ 3907308 h 4096435"/>
              <a:gd name="connsiteX29" fmla="*/ 0 w 1663826"/>
              <a:gd name="connsiteY29" fmla="*/ 343357 h 40964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1663826" h="4096435">
                <a:moveTo>
                  <a:pt x="0" y="343357"/>
                </a:moveTo>
                <a:lnTo>
                  <a:pt x="140208" y="351053"/>
                </a:lnTo>
                <a:lnTo>
                  <a:pt x="275844" y="299237"/>
                </a:lnTo>
                <a:lnTo>
                  <a:pt x="379552" y="351053"/>
                </a:lnTo>
                <a:cubicBezTo>
                  <a:pt x="379552" y="351053"/>
                  <a:pt x="459334" y="255346"/>
                  <a:pt x="499186" y="247345"/>
                </a:cubicBezTo>
                <a:cubicBezTo>
                  <a:pt x="539039" y="239344"/>
                  <a:pt x="722528" y="247345"/>
                  <a:pt x="722528" y="247345"/>
                </a:cubicBezTo>
                <a:lnTo>
                  <a:pt x="762380" y="167564"/>
                </a:lnTo>
                <a:lnTo>
                  <a:pt x="838200" y="187985"/>
                </a:lnTo>
                <a:lnTo>
                  <a:pt x="898017" y="259308"/>
                </a:lnTo>
                <a:lnTo>
                  <a:pt x="993724" y="167564"/>
                </a:lnTo>
                <a:lnTo>
                  <a:pt x="1089431" y="79781"/>
                </a:lnTo>
                <a:lnTo>
                  <a:pt x="1193139" y="0"/>
                </a:lnTo>
                <a:lnTo>
                  <a:pt x="1304849" y="0"/>
                </a:lnTo>
                <a:lnTo>
                  <a:pt x="1360703" y="0"/>
                </a:lnTo>
                <a:lnTo>
                  <a:pt x="1408557" y="55855"/>
                </a:lnTo>
                <a:lnTo>
                  <a:pt x="1480338" y="0"/>
                </a:lnTo>
                <a:lnTo>
                  <a:pt x="1504265" y="127635"/>
                </a:lnTo>
                <a:lnTo>
                  <a:pt x="1663827" y="3845128"/>
                </a:lnTo>
                <a:lnTo>
                  <a:pt x="1536192" y="3845128"/>
                </a:lnTo>
                <a:lnTo>
                  <a:pt x="1432484" y="3924910"/>
                </a:lnTo>
                <a:lnTo>
                  <a:pt x="1288923" y="3965600"/>
                </a:lnTo>
                <a:lnTo>
                  <a:pt x="1193216" y="4020693"/>
                </a:lnTo>
                <a:lnTo>
                  <a:pt x="1025728" y="4076548"/>
                </a:lnTo>
                <a:lnTo>
                  <a:pt x="770458" y="4076548"/>
                </a:lnTo>
                <a:lnTo>
                  <a:pt x="687400" y="4096436"/>
                </a:lnTo>
                <a:lnTo>
                  <a:pt x="626821" y="4020769"/>
                </a:lnTo>
                <a:lnTo>
                  <a:pt x="499186" y="4012768"/>
                </a:lnTo>
                <a:lnTo>
                  <a:pt x="347624" y="3965677"/>
                </a:lnTo>
                <a:lnTo>
                  <a:pt x="242392" y="3907308"/>
                </a:lnTo>
                <a:lnTo>
                  <a:pt x="0" y="343357"/>
                </a:lnTo>
                <a:close/>
              </a:path>
            </a:pathLst>
          </a:custGeom>
          <a:solidFill>
            <a:srgbClr val="DCDCDC"/>
          </a:solidFill>
          <a:ln w="762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zh-CN" altLang="en-US"/>
          </a:p>
        </p:txBody>
      </p:sp>
      <p:sp>
        <p:nvSpPr>
          <p:cNvPr id="19" name="任意多边形: 形状 18"/>
          <p:cNvSpPr/>
          <p:nvPr>
            <p:custDataLst>
              <p:tags r:id="rId8"/>
            </p:custDataLst>
          </p:nvPr>
        </p:nvSpPr>
        <p:spPr>
          <a:xfrm>
            <a:off x="10194290" y="1823720"/>
            <a:ext cx="1651635" cy="3837940"/>
          </a:xfrm>
          <a:custGeom>
            <a:avLst/>
            <a:gdLst>
              <a:gd name="connsiteX0" fmla="*/ 0 w 1651329"/>
              <a:gd name="connsiteY0" fmla="*/ 295199 h 3837911"/>
              <a:gd name="connsiteX1" fmla="*/ 103708 w 1651329"/>
              <a:gd name="connsiteY1" fmla="*/ 335051 h 3837911"/>
              <a:gd name="connsiteX2" fmla="*/ 263270 w 1651329"/>
              <a:gd name="connsiteY2" fmla="*/ 295199 h 3837911"/>
              <a:gd name="connsiteX3" fmla="*/ 422834 w 1651329"/>
              <a:gd name="connsiteY3" fmla="*/ 295199 h 3837911"/>
              <a:gd name="connsiteX4" fmla="*/ 749884 w 1651329"/>
              <a:gd name="connsiteY4" fmla="*/ 207416 h 3837911"/>
              <a:gd name="connsiteX5" fmla="*/ 941374 w 1651329"/>
              <a:gd name="connsiteY5" fmla="*/ 271272 h 3837911"/>
              <a:gd name="connsiteX6" fmla="*/ 1061009 w 1651329"/>
              <a:gd name="connsiteY6" fmla="*/ 167564 h 3837911"/>
              <a:gd name="connsiteX7" fmla="*/ 1212571 w 1651329"/>
              <a:gd name="connsiteY7" fmla="*/ 167564 h 3837911"/>
              <a:gd name="connsiteX8" fmla="*/ 1324279 w 1651329"/>
              <a:gd name="connsiteY8" fmla="*/ 87782 h 3837911"/>
              <a:gd name="connsiteX9" fmla="*/ 1491767 w 1651329"/>
              <a:gd name="connsiteY9" fmla="*/ 0 h 3837911"/>
              <a:gd name="connsiteX10" fmla="*/ 1651330 w 1651329"/>
              <a:gd name="connsiteY10" fmla="*/ 3494075 h 3837911"/>
              <a:gd name="connsiteX11" fmla="*/ 1531696 w 1651329"/>
              <a:gd name="connsiteY11" fmla="*/ 3629711 h 3837911"/>
              <a:gd name="connsiteX12" fmla="*/ 1380134 w 1651329"/>
              <a:gd name="connsiteY12" fmla="*/ 3677564 h 3837911"/>
              <a:gd name="connsiteX13" fmla="*/ 1140790 w 1651329"/>
              <a:gd name="connsiteY13" fmla="*/ 3781273 h 3837911"/>
              <a:gd name="connsiteX14" fmla="*/ 909447 w 1651329"/>
              <a:gd name="connsiteY14" fmla="*/ 3837127 h 3837911"/>
              <a:gd name="connsiteX15" fmla="*/ 494614 w 1651329"/>
              <a:gd name="connsiteY15" fmla="*/ 3789274 h 3837911"/>
              <a:gd name="connsiteX16" fmla="*/ 231343 w 1651329"/>
              <a:gd name="connsiteY16" fmla="*/ 3693567 h 3837911"/>
              <a:gd name="connsiteX17" fmla="*/ 0 w 1651329"/>
              <a:gd name="connsiteY17" fmla="*/ 295199 h 38379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651329" h="3837911">
                <a:moveTo>
                  <a:pt x="0" y="295199"/>
                </a:moveTo>
                <a:lnTo>
                  <a:pt x="103708" y="335051"/>
                </a:lnTo>
                <a:lnTo>
                  <a:pt x="263270" y="295199"/>
                </a:lnTo>
                <a:lnTo>
                  <a:pt x="422834" y="295199"/>
                </a:lnTo>
                <a:lnTo>
                  <a:pt x="749884" y="207416"/>
                </a:lnTo>
                <a:lnTo>
                  <a:pt x="941374" y="271272"/>
                </a:lnTo>
                <a:lnTo>
                  <a:pt x="1061009" y="167564"/>
                </a:lnTo>
                <a:lnTo>
                  <a:pt x="1212571" y="167564"/>
                </a:lnTo>
                <a:lnTo>
                  <a:pt x="1324279" y="87782"/>
                </a:lnTo>
                <a:lnTo>
                  <a:pt x="1491767" y="0"/>
                </a:lnTo>
                <a:lnTo>
                  <a:pt x="1651330" y="3494075"/>
                </a:lnTo>
                <a:cubicBezTo>
                  <a:pt x="1651330" y="3494075"/>
                  <a:pt x="1563547" y="3629711"/>
                  <a:pt x="1531696" y="3629711"/>
                </a:cubicBezTo>
                <a:cubicBezTo>
                  <a:pt x="1499768" y="3629711"/>
                  <a:pt x="1380134" y="3677564"/>
                  <a:pt x="1380134" y="3677564"/>
                </a:cubicBezTo>
                <a:cubicBezTo>
                  <a:pt x="1380134" y="3677564"/>
                  <a:pt x="1204646" y="3749345"/>
                  <a:pt x="1140790" y="3781273"/>
                </a:cubicBezTo>
                <a:cubicBezTo>
                  <a:pt x="1076934" y="3813200"/>
                  <a:pt x="973302" y="3829126"/>
                  <a:pt x="909447" y="3837127"/>
                </a:cubicBezTo>
                <a:cubicBezTo>
                  <a:pt x="845591" y="3845128"/>
                  <a:pt x="542467" y="3789274"/>
                  <a:pt x="494614" y="3789274"/>
                </a:cubicBezTo>
                <a:cubicBezTo>
                  <a:pt x="446761" y="3789274"/>
                  <a:pt x="303123" y="3813200"/>
                  <a:pt x="231343" y="3693567"/>
                </a:cubicBezTo>
                <a:lnTo>
                  <a:pt x="0" y="295199"/>
                </a:lnTo>
                <a:close/>
              </a:path>
            </a:pathLst>
          </a:custGeom>
          <a:gradFill>
            <a:gsLst>
              <a:gs pos="5870">
                <a:schemeClr val="accent2"/>
              </a:gs>
              <a:gs pos="39110">
                <a:schemeClr val="lt1"/>
              </a:gs>
              <a:gs pos="100000">
                <a:schemeClr val="accent3"/>
              </a:gs>
            </a:gsLst>
            <a:lin ang="0" scaled="1"/>
          </a:gradFill>
          <a:ln w="762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zh-CN" altLang="en-US"/>
          </a:p>
        </p:txBody>
      </p:sp>
      <p:sp>
        <p:nvSpPr>
          <p:cNvPr id="40" name="文本框 39"/>
          <p:cNvSpPr txBox="1"/>
          <p:nvPr>
            <p:custDataLst>
              <p:tags r:id="rId9"/>
            </p:custDataLst>
          </p:nvPr>
        </p:nvSpPr>
        <p:spPr>
          <a:xfrm>
            <a:off x="1141095" y="2840132"/>
            <a:ext cx="8693785" cy="1616710"/>
          </a:xfrm>
          <a:prstGeom prst="rect">
            <a:avLst/>
          </a:prstGeom>
          <a:noFill/>
        </p:spPr>
        <p:txBody>
          <a:bodyPr wrap="square" lIns="0">
            <a:normAutofit fontScale="87500" lnSpcReduction="10000"/>
            <a:scene3d>
              <a:camera prst="orthographicFront"/>
              <a:lightRig rig="threePt" dir="t"/>
            </a:scene3d>
            <a:sp3d extrusionH="381000"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 fontAlgn="auto">
              <a:lnSpc>
                <a:spcPct val="150000"/>
              </a:lnSpc>
              <a:spcAft>
                <a:spcPts val="800"/>
              </a:spcAft>
            </a:pPr>
            <a:r>
              <a:rPr lang="zh-CN" altLang="en-US" sz="8000" b="1" i="1" spc="150" dirty="0">
                <a:ln>
                  <a:noFill/>
                </a:ln>
                <a:solidFill>
                  <a:schemeClr val="accent4">
                    <a:lumMod val="20000"/>
                    <a:lumOff val="80000"/>
                  </a:schemeClr>
                </a:solidFill>
                <a:uFillTx/>
                <a:sym typeface="+mn-ea"/>
              </a:rPr>
              <a:t>一、统计方法的选择</a:t>
            </a:r>
            <a:endParaRPr lang="zh-CN" altLang="en-US" sz="8000" b="1" i="1" spc="150" dirty="0">
              <a:ln>
                <a:noFill/>
              </a:ln>
              <a:solidFill>
                <a:schemeClr val="accent4">
                  <a:lumMod val="20000"/>
                  <a:lumOff val="80000"/>
                </a:schemeClr>
              </a:solidFill>
              <a:uFillTx/>
              <a:sym typeface="+mn-ea"/>
            </a:endParaRPr>
          </a:p>
        </p:txBody>
      </p:sp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</p:spTree>
    <p:custDataLst>
      <p:tags r:id="rId10"/>
    </p:custData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图片 19" descr="C:\Users\Administrator\Desktop\立体风ppt-12.png立体风ppt-12"/>
          <p:cNvPicPr/>
          <p:nvPr>
            <p:custDataLst>
              <p:tags r:id="rId1"/>
            </p:custDataLst>
          </p:nvPr>
        </p:nvPicPr>
        <p:blipFill>
          <a:blip r:embed="rId2"/>
          <a:srcRect/>
          <a:stretch>
            <a:fillRect/>
          </a:stretch>
        </p:blipFill>
        <p:spPr>
          <a:xfrm>
            <a:off x="-158" y="1"/>
            <a:ext cx="1275786" cy="1325880"/>
          </a:xfrm>
          <a:prstGeom prst="rect">
            <a:avLst/>
          </a:prstGeom>
        </p:spPr>
      </p:pic>
      <p:pic>
        <p:nvPicPr>
          <p:cNvPr id="19" name="图片 18" descr="C:\Users\Administrator\Desktop\立体风ppt-13.png立体风ppt-13"/>
          <p:cNvPicPr/>
          <p:nvPr>
            <p:custDataLst>
              <p:tags r:id="rId3"/>
            </p:custDataLst>
          </p:nvPr>
        </p:nvPicPr>
        <p:blipFill>
          <a:blip r:embed="rId4"/>
          <a:srcRect/>
          <a:stretch>
            <a:fillRect/>
          </a:stretch>
        </p:blipFill>
        <p:spPr>
          <a:xfrm>
            <a:off x="10637520" y="0"/>
            <a:ext cx="1555750" cy="1556660"/>
          </a:xfrm>
          <a:prstGeom prst="rect">
            <a:avLst/>
          </a:prstGeom>
        </p:spPr>
      </p:pic>
      <p:pic>
        <p:nvPicPr>
          <p:cNvPr id="18" name="图片 17" descr="立体风ppt-15"/>
          <p:cNvPicPr/>
          <p:nvPr>
            <p:custDataLst>
              <p:tags r:id="rId5"/>
            </p:custDataLst>
          </p:nvPr>
        </p:nvPicPr>
        <p:blipFill>
          <a:blip r:embed="rId6"/>
          <a:srcRect t="-54092" r="-57651"/>
          <a:stretch>
            <a:fillRect/>
          </a:stretch>
        </p:blipFill>
        <p:spPr>
          <a:xfrm>
            <a:off x="7419898" y="5401029"/>
            <a:ext cx="1921348" cy="1456654"/>
          </a:xfrm>
          <a:prstGeom prst="rect">
            <a:avLst/>
          </a:prstGeom>
        </p:spPr>
      </p:pic>
      <p:pic>
        <p:nvPicPr>
          <p:cNvPr id="13" name="图片 12" descr="/data/cache/d998f9806bf4a31ed854cd9c767b7a75.jpgd998f9806bf4a31ed854cd9c767b7a75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8"/>
          <a:srcRect l="29800" r="29800"/>
          <a:stretch>
            <a:fillRect/>
          </a:stretch>
        </p:blipFill>
        <p:spPr>
          <a:xfrm rot="2700000">
            <a:off x="9751042" y="1552891"/>
            <a:ext cx="1000492" cy="3714764"/>
          </a:xfrm>
          <a:custGeom>
            <a:avLst/>
            <a:gdLst>
              <a:gd name="connsiteX0" fmla="*/ 0 w 2143603"/>
              <a:gd name="connsiteY0" fmla="*/ 1050007 h 7959067"/>
              <a:gd name="connsiteX1" fmla="*/ 2135 w 2143603"/>
              <a:gd name="connsiteY1" fmla="*/ 1050008 h 7959067"/>
              <a:gd name="connsiteX2" fmla="*/ 1052143 w 2143603"/>
              <a:gd name="connsiteY2" fmla="*/ 0 h 7959067"/>
              <a:gd name="connsiteX3" fmla="*/ 1087190 w 2143603"/>
              <a:gd name="connsiteY3" fmla="*/ 0 h 7959067"/>
              <a:gd name="connsiteX4" fmla="*/ 2137197 w 2143603"/>
              <a:gd name="connsiteY4" fmla="*/ 1050007 h 7959067"/>
              <a:gd name="connsiteX5" fmla="*/ 2143603 w 2143603"/>
              <a:gd name="connsiteY5" fmla="*/ 1050008 h 7959067"/>
              <a:gd name="connsiteX6" fmla="*/ 2143602 w 2143603"/>
              <a:gd name="connsiteY6" fmla="*/ 6891536 h 7959067"/>
              <a:gd name="connsiteX7" fmla="*/ 2137197 w 2143603"/>
              <a:gd name="connsiteY7" fmla="*/ 6891536 h 7959067"/>
              <a:gd name="connsiteX8" fmla="*/ 1069666 w 2143603"/>
              <a:gd name="connsiteY8" fmla="*/ 7959067 h 7959067"/>
              <a:gd name="connsiteX9" fmla="*/ 2135 w 2143603"/>
              <a:gd name="connsiteY9" fmla="*/ 6891535 h 7959067"/>
              <a:gd name="connsiteX10" fmla="*/ 1 w 2143603"/>
              <a:gd name="connsiteY10" fmla="*/ 6891536 h 79590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143603" h="7959067">
                <a:moveTo>
                  <a:pt x="0" y="1050007"/>
                </a:moveTo>
                <a:lnTo>
                  <a:pt x="2135" y="1050008"/>
                </a:lnTo>
                <a:lnTo>
                  <a:pt x="1052143" y="0"/>
                </a:lnTo>
                <a:lnTo>
                  <a:pt x="1087190" y="0"/>
                </a:lnTo>
                <a:lnTo>
                  <a:pt x="2137197" y="1050007"/>
                </a:lnTo>
                <a:lnTo>
                  <a:pt x="2143603" y="1050008"/>
                </a:lnTo>
                <a:lnTo>
                  <a:pt x="2143602" y="6891536"/>
                </a:lnTo>
                <a:lnTo>
                  <a:pt x="2137197" y="6891536"/>
                </a:lnTo>
                <a:lnTo>
                  <a:pt x="1069666" y="7959067"/>
                </a:lnTo>
                <a:lnTo>
                  <a:pt x="2135" y="6891535"/>
                </a:lnTo>
                <a:lnTo>
                  <a:pt x="1" y="6891536"/>
                </a:lnTo>
                <a:close/>
              </a:path>
            </a:pathLst>
          </a:custGeom>
        </p:spPr>
      </p:pic>
      <p:sp>
        <p:nvSpPr>
          <p:cNvPr id="14" name="图形 36"/>
          <p:cNvSpPr/>
          <p:nvPr>
            <p:custDataLst>
              <p:tags r:id="rId9"/>
            </p:custDataLst>
          </p:nvPr>
        </p:nvSpPr>
        <p:spPr>
          <a:xfrm>
            <a:off x="10279943" y="3415379"/>
            <a:ext cx="1239575" cy="1239575"/>
          </a:xfrm>
          <a:custGeom>
            <a:avLst/>
            <a:gdLst>
              <a:gd name="connsiteX0" fmla="*/ 3350042 w 3679479"/>
              <a:gd name="connsiteY0" fmla="*/ 329855 h 3679479"/>
              <a:gd name="connsiteX1" fmla="*/ 3350042 w 3679479"/>
              <a:gd name="connsiteY1" fmla="*/ 3350042 h 3679479"/>
              <a:gd name="connsiteX2" fmla="*/ 329855 w 3679479"/>
              <a:gd name="connsiteY2" fmla="*/ 3350042 h 3679479"/>
              <a:gd name="connsiteX3" fmla="*/ 0 w 3679479"/>
              <a:gd name="connsiteY3" fmla="*/ 3679479 h 3679479"/>
              <a:gd name="connsiteX4" fmla="*/ 3679479 w 3679479"/>
              <a:gd name="connsiteY4" fmla="*/ 3679479 h 3679479"/>
              <a:gd name="connsiteX5" fmla="*/ 3679479 w 3679479"/>
              <a:gd name="connsiteY5" fmla="*/ 0 h 36794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679479" h="3679479">
                <a:moveTo>
                  <a:pt x="3350042" y="329855"/>
                </a:moveTo>
                <a:lnTo>
                  <a:pt x="3350042" y="3350042"/>
                </a:lnTo>
                <a:lnTo>
                  <a:pt x="329855" y="3350042"/>
                </a:lnTo>
                <a:lnTo>
                  <a:pt x="0" y="3679479"/>
                </a:lnTo>
                <a:lnTo>
                  <a:pt x="3679479" y="3679479"/>
                </a:lnTo>
                <a:lnTo>
                  <a:pt x="3679479" y="0"/>
                </a:lnTo>
                <a:close/>
              </a:path>
            </a:pathLst>
          </a:custGeom>
          <a:solidFill>
            <a:schemeClr val="accent1"/>
          </a:solidFill>
          <a:ln w="4183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>
              <a:solidFill>
                <a:schemeClr val="dk1"/>
              </a:solidFill>
              <a:latin typeface="汉仪雅酷黑 85W" panose="00020600040101010101" pitchFamily="34" charset="-122"/>
              <a:ea typeface="汉仪雅酷黑 85W" panose="00020600040101010101" pitchFamily="34" charset="-122"/>
            </a:endParaRPr>
          </a:p>
        </p:txBody>
      </p:sp>
      <p:grpSp>
        <p:nvGrpSpPr>
          <p:cNvPr id="15" name="组合 14"/>
          <p:cNvGrpSpPr/>
          <p:nvPr>
            <p:custDataLst>
              <p:tags r:id="rId10"/>
            </p:custDataLst>
          </p:nvPr>
        </p:nvGrpSpPr>
        <p:grpSpPr>
          <a:xfrm>
            <a:off x="9003495" y="2203046"/>
            <a:ext cx="1257562" cy="889479"/>
            <a:chOff x="1355231" y="844876"/>
            <a:chExt cx="2694390" cy="1905753"/>
          </a:xfrm>
        </p:grpSpPr>
        <p:sp>
          <p:nvSpPr>
            <p:cNvPr id="16" name="图形 38"/>
            <p:cNvSpPr/>
            <p:nvPr>
              <p:custDataLst>
                <p:tags r:id="rId11"/>
              </p:custDataLst>
            </p:nvPr>
          </p:nvSpPr>
          <p:spPr>
            <a:xfrm>
              <a:off x="1502984" y="844876"/>
              <a:ext cx="1905753" cy="1905753"/>
            </a:xfrm>
            <a:custGeom>
              <a:avLst/>
              <a:gdLst>
                <a:gd name="connsiteX0" fmla="*/ 0 w 2067961"/>
                <a:gd name="connsiteY0" fmla="*/ 2067962 h 2067961"/>
                <a:gd name="connsiteX1" fmla="*/ 0 w 2067961"/>
                <a:gd name="connsiteY1" fmla="*/ 0 h 2067961"/>
                <a:gd name="connsiteX2" fmla="*/ 2067962 w 2067961"/>
                <a:gd name="connsiteY2" fmla="*/ 0 h 2067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067961" h="2067961">
                  <a:moveTo>
                    <a:pt x="0" y="2067962"/>
                  </a:moveTo>
                  <a:lnTo>
                    <a:pt x="0" y="0"/>
                  </a:lnTo>
                  <a:lnTo>
                    <a:pt x="2067962" y="0"/>
                  </a:lnTo>
                </a:path>
              </a:pathLst>
            </a:custGeom>
            <a:solidFill>
              <a:schemeClr val="accent1"/>
            </a:solidFill>
            <a:ln w="22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solidFill>
                  <a:schemeClr val="dk1"/>
                </a:solidFill>
                <a:latin typeface="汉仪雅酷黑 85W" panose="00020600040101010101" pitchFamily="34" charset="-122"/>
                <a:ea typeface="汉仪雅酷黑 85W" panose="00020600040101010101" pitchFamily="34" charset="-122"/>
              </a:endParaRPr>
            </a:p>
          </p:txBody>
        </p:sp>
        <p:sp>
          <p:nvSpPr>
            <p:cNvPr id="17" name="矩形 16"/>
            <p:cNvSpPr/>
            <p:nvPr>
              <p:custDataLst>
                <p:tags r:id="rId12"/>
              </p:custDataLst>
            </p:nvPr>
          </p:nvSpPr>
          <p:spPr>
            <a:xfrm rot="2700000">
              <a:off x="2348399" y="697123"/>
              <a:ext cx="708054" cy="2694390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/>
                </a:solidFill>
                <a:latin typeface="汉仪雅酷黑 85W" panose="00020600040101010101" pitchFamily="34" charset="-122"/>
                <a:ea typeface="汉仪雅酷黑 85W" panose="00020600040101010101" pitchFamily="34" charset="-122"/>
              </a:endParaRPr>
            </a:p>
          </p:txBody>
        </p:sp>
      </p:grpSp>
      <p:sp>
        <p:nvSpPr>
          <p:cNvPr id="100" name="图形 42"/>
          <p:cNvSpPr/>
          <p:nvPr>
            <p:custDataLst>
              <p:tags r:id="rId13"/>
            </p:custDataLst>
          </p:nvPr>
        </p:nvSpPr>
        <p:spPr>
          <a:xfrm>
            <a:off x="10654530" y="3803570"/>
            <a:ext cx="523628" cy="523628"/>
          </a:xfrm>
          <a:custGeom>
            <a:avLst/>
            <a:gdLst>
              <a:gd name="connsiteX0" fmla="*/ 1121898 w 1121898"/>
              <a:gd name="connsiteY0" fmla="*/ 0 h 1121898"/>
              <a:gd name="connsiteX1" fmla="*/ 1121897 w 1121898"/>
              <a:gd name="connsiteY1" fmla="*/ 1121898 h 1121898"/>
              <a:gd name="connsiteX2" fmla="*/ 0 w 1121898"/>
              <a:gd name="connsiteY2" fmla="*/ 1121898 h 11218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21898" h="1121898">
                <a:moveTo>
                  <a:pt x="1121898" y="0"/>
                </a:moveTo>
                <a:lnTo>
                  <a:pt x="1121897" y="1121898"/>
                </a:lnTo>
                <a:lnTo>
                  <a:pt x="0" y="1121898"/>
                </a:lnTo>
                <a:close/>
              </a:path>
            </a:pathLst>
          </a:custGeom>
          <a:solidFill>
            <a:schemeClr val="accent1">
              <a:alpha val="80000"/>
            </a:schemeClr>
          </a:solidFill>
          <a:ln w="1562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endParaRPr lang="zh-CN" altLang="en-US">
              <a:solidFill>
                <a:schemeClr val="dk1"/>
              </a:solidFill>
              <a:latin typeface="汉仪雅酷黑 85W" panose="00020600040101010101" pitchFamily="34" charset="-122"/>
              <a:ea typeface="汉仪雅酷黑 85W" panose="00020600040101010101" pitchFamily="34" charset="-122"/>
            </a:endParaRPr>
          </a:p>
        </p:txBody>
      </p:sp>
      <p:sp>
        <p:nvSpPr>
          <p:cNvPr id="11" name="Title 6"/>
          <p:cNvSpPr txBox="1"/>
          <p:nvPr>
            <p:custDataLst>
              <p:tags r:id="rId14"/>
            </p:custDataLst>
          </p:nvPr>
        </p:nvSpPr>
        <p:spPr>
          <a:xfrm>
            <a:off x="411480" y="1325880"/>
            <a:ext cx="8446770" cy="3685540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63500" tIns="25400" rIns="63500" bIns="25400" anchor="b" anchorCtr="0">
            <a:no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254000" lvl="0" indent="-254000" algn="l" fontAlgn="ctr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+mn-ea"/>
              <a:buAutoNum type="ea1JpnChsDbPeriod"/>
            </a:pPr>
            <a:r>
              <a:rPr lang="zh-CN" altLang="en-US" sz="1600" spc="40" dirty="0">
                <a:ln w="3175">
                  <a:noFill/>
                  <a:prstDash val="dash"/>
                </a:ln>
                <a:solidFill>
                  <a:schemeClr val="lt1"/>
                </a:solidFill>
                <a:uFillTx/>
                <a:latin typeface="汉仪雅酷黑 85W" panose="00020600040101010101" pitchFamily="34" charset="-122"/>
                <a:ea typeface="汉仪雅酷黑 85W" panose="00020600040101010101" pitchFamily="34" charset="-122"/>
                <a:cs typeface="汉仪雅酷黑 85W" panose="00020600040101010101" pitchFamily="34" charset="-122"/>
              </a:rPr>
              <a:t>智能研究设计导航：从问题到设计的一站式方案咨询与模板提供。</a:t>
            </a:r>
            <a:endParaRPr lang="zh-CN" altLang="en-US" sz="1600" spc="40" dirty="0">
              <a:ln w="3175">
                <a:noFill/>
                <a:prstDash val="dash"/>
              </a:ln>
              <a:solidFill>
                <a:schemeClr val="lt1"/>
              </a:solidFill>
              <a:uFillTx/>
              <a:latin typeface="汉仪雅酷黑 85W" panose="00020600040101010101" pitchFamily="34" charset="-122"/>
              <a:ea typeface="汉仪雅酷黑 85W" panose="00020600040101010101" pitchFamily="34" charset="-122"/>
              <a:cs typeface="汉仪雅酷黑 85W" panose="00020600040101010101" pitchFamily="34" charset="-122"/>
            </a:endParaRPr>
          </a:p>
          <a:p>
            <a:pPr marL="254000" lvl="0" indent="-254000" algn="l" fontAlgn="ctr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+mn-ea"/>
              <a:buAutoNum type="ea1JpnChsDbPeriod"/>
            </a:pPr>
            <a:r>
              <a:rPr lang="zh-CN" altLang="en-US" sz="1600" spc="40" dirty="0">
                <a:ln w="3175">
                  <a:noFill/>
                  <a:prstDash val="dash"/>
                </a:ln>
                <a:solidFill>
                  <a:schemeClr val="lt1"/>
                </a:solidFill>
                <a:uFillTx/>
                <a:latin typeface="汉仪雅酷黑 85W" panose="00020600040101010101" pitchFamily="34" charset="-122"/>
                <a:ea typeface="汉仪雅酷黑 85W" panose="00020600040101010101" pitchFamily="34" charset="-122"/>
                <a:cs typeface="汉仪雅酷黑 85W" panose="00020600040101010101" pitchFamily="34" charset="-122"/>
              </a:rPr>
              <a:t>统计方法选择决策支持：基于数据与设计类型的自动化方法推荐与假设验证指导。</a:t>
            </a:r>
            <a:endParaRPr lang="zh-CN" altLang="en-US" sz="1600" spc="40" dirty="0">
              <a:ln w="3175">
                <a:noFill/>
                <a:prstDash val="dash"/>
              </a:ln>
              <a:solidFill>
                <a:schemeClr val="lt1"/>
              </a:solidFill>
              <a:uFillTx/>
              <a:latin typeface="汉仪雅酷黑 85W" panose="00020600040101010101" pitchFamily="34" charset="-122"/>
              <a:ea typeface="汉仪雅酷黑 85W" panose="00020600040101010101" pitchFamily="34" charset="-122"/>
              <a:cs typeface="汉仪雅酷黑 85W" panose="00020600040101010101" pitchFamily="34" charset="-122"/>
            </a:endParaRPr>
          </a:p>
          <a:p>
            <a:pPr marL="254000" lvl="0" indent="-254000" algn="l" fontAlgn="ctr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+mn-ea"/>
              <a:buAutoNum type="ea1JpnChsDbPeriod"/>
            </a:pPr>
            <a:r>
              <a:rPr lang="zh-CN" altLang="en-US" sz="1600" spc="40" dirty="0">
                <a:ln w="3175">
                  <a:noFill/>
                  <a:prstDash val="dash"/>
                </a:ln>
                <a:solidFill>
                  <a:schemeClr val="lt1"/>
                </a:solidFill>
                <a:uFillTx/>
                <a:latin typeface="汉仪雅酷黑 85W" panose="00020600040101010101" pitchFamily="34" charset="-122"/>
                <a:ea typeface="汉仪雅酷黑 85W" panose="00020600040101010101" pitchFamily="34" charset="-122"/>
                <a:cs typeface="汉仪雅酷黑 85W" panose="00020600040101010101" pitchFamily="34" charset="-122"/>
              </a:rPr>
              <a:t>全流程软件操作伴学：针对SPSS/R/SAS等软件的“手把手”分步操作指引与代码生成。</a:t>
            </a:r>
            <a:endParaRPr lang="zh-CN" altLang="en-US" sz="1600" spc="40" dirty="0">
              <a:ln w="3175">
                <a:noFill/>
                <a:prstDash val="dash"/>
              </a:ln>
              <a:solidFill>
                <a:schemeClr val="lt1"/>
              </a:solidFill>
              <a:uFillTx/>
              <a:latin typeface="汉仪雅酷黑 85W" panose="00020600040101010101" pitchFamily="34" charset="-122"/>
              <a:ea typeface="汉仪雅酷黑 85W" panose="00020600040101010101" pitchFamily="34" charset="-122"/>
              <a:cs typeface="汉仪雅酷黑 85W" panose="00020600040101010101" pitchFamily="34" charset="-122"/>
            </a:endParaRPr>
          </a:p>
          <a:p>
            <a:pPr marL="254000" lvl="0" indent="-254000" algn="l" fontAlgn="ctr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+mn-ea"/>
              <a:buAutoNum type="ea1JpnChsDbPeriod"/>
            </a:pPr>
            <a:r>
              <a:rPr lang="zh-CN" altLang="en-US" sz="1600" spc="40" dirty="0">
                <a:ln w="3175">
                  <a:noFill/>
                  <a:prstDash val="dash"/>
                </a:ln>
                <a:solidFill>
                  <a:schemeClr val="lt1"/>
                </a:solidFill>
                <a:uFillTx/>
                <a:latin typeface="汉仪雅酷黑 85W" panose="00020600040101010101" pitchFamily="34" charset="-122"/>
                <a:ea typeface="汉仪雅酷黑 85W" panose="00020600040101010101" pitchFamily="34" charset="-122"/>
                <a:cs typeface="汉仪雅酷黑 85W" panose="00020600040101010101" pitchFamily="34" charset="-122"/>
              </a:rPr>
              <a:t>统计结果深度翻译与解读：将复杂的统计输出转化为直观、准确的学术语言与结论。</a:t>
            </a:r>
            <a:endParaRPr lang="zh-CN" altLang="en-US" sz="1600" spc="40" dirty="0">
              <a:ln w="3175">
                <a:noFill/>
                <a:prstDash val="dash"/>
              </a:ln>
              <a:solidFill>
                <a:schemeClr val="lt1"/>
              </a:solidFill>
              <a:uFillTx/>
              <a:latin typeface="汉仪雅酷黑 85W" panose="00020600040101010101" pitchFamily="34" charset="-122"/>
              <a:ea typeface="汉仪雅酷黑 85W" panose="00020600040101010101" pitchFamily="34" charset="-122"/>
              <a:cs typeface="汉仪雅酷黑 85W" panose="00020600040101010101" pitchFamily="34" charset="-122"/>
            </a:endParaRPr>
          </a:p>
          <a:p>
            <a:pPr marL="254000" lvl="0" indent="-254000" algn="l" fontAlgn="ctr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+mn-ea"/>
              <a:buAutoNum type="ea1JpnChsDbPeriod"/>
            </a:pPr>
            <a:r>
              <a:rPr lang="zh-CN" altLang="en-US" sz="1600" spc="40" dirty="0">
                <a:ln w="3175">
                  <a:noFill/>
                  <a:prstDash val="dash"/>
                </a:ln>
                <a:solidFill>
                  <a:schemeClr val="lt1"/>
                </a:solidFill>
                <a:uFillTx/>
                <a:latin typeface="汉仪雅酷黑 85W" panose="00020600040101010101" pitchFamily="34" charset="-122"/>
                <a:ea typeface="汉仪雅酷黑 85W" panose="00020600040101010101" pitchFamily="34" charset="-122"/>
                <a:cs typeface="汉仪雅酷黑 85W" panose="00020600040101010101" pitchFamily="34" charset="-122"/>
              </a:rPr>
              <a:t>学术规范与错误防火墙：贯穿始终的学术写作规范提示与常见统计误用实时预警。</a:t>
            </a:r>
            <a:endParaRPr lang="zh-CN" altLang="en-US" sz="1600" spc="40" dirty="0">
              <a:ln w="3175">
                <a:noFill/>
                <a:prstDash val="dash"/>
              </a:ln>
              <a:solidFill>
                <a:schemeClr val="lt1"/>
              </a:solidFill>
              <a:uFillTx/>
              <a:latin typeface="汉仪雅酷黑 85W" panose="00020600040101010101" pitchFamily="34" charset="-122"/>
              <a:ea typeface="汉仪雅酷黑 85W" panose="00020600040101010101" pitchFamily="34" charset="-122"/>
              <a:cs typeface="汉仪雅酷黑 85W" panose="00020600040101010101" pitchFamily="34" charset="-122"/>
            </a:endParaRPr>
          </a:p>
          <a:p>
            <a:pPr marL="254000" lvl="0" indent="-254000" algn="l" fontAlgn="ctr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+mn-ea"/>
              <a:buAutoNum type="ea1JpnChsDbPeriod"/>
            </a:pPr>
            <a:r>
              <a:rPr lang="zh-CN" altLang="en-US" sz="1600" spc="40" dirty="0">
                <a:ln w="3175">
                  <a:noFill/>
                  <a:prstDash val="dash"/>
                </a:ln>
                <a:solidFill>
                  <a:schemeClr val="lt1"/>
                </a:solidFill>
                <a:uFillTx/>
                <a:latin typeface="汉仪雅酷黑 85W" panose="00020600040101010101" pitchFamily="34" charset="-122"/>
                <a:ea typeface="汉仪雅酷黑 85W" panose="00020600040101010101" pitchFamily="34" charset="-122"/>
                <a:cs typeface="汉仪雅酷黑 85W" panose="00020600040101010101" pitchFamily="34" charset="-122"/>
              </a:rPr>
              <a:t>教学资源生成与更新：辅助生成教学用例、实验指导及前沿统计学教学资料。</a:t>
            </a:r>
            <a:endParaRPr lang="zh-CN" altLang="en-US" sz="1600" spc="40" dirty="0">
              <a:ln w="3175">
                <a:noFill/>
                <a:prstDash val="dash"/>
              </a:ln>
              <a:solidFill>
                <a:schemeClr val="lt1"/>
              </a:solidFill>
              <a:uFillTx/>
              <a:latin typeface="汉仪雅酷黑 85W" panose="00020600040101010101" pitchFamily="34" charset="-122"/>
              <a:ea typeface="汉仪雅酷黑 85W" panose="00020600040101010101" pitchFamily="34" charset="-122"/>
              <a:cs typeface="汉仪雅酷黑 85W" panose="00020600040101010101" pitchFamily="34" charset="-122"/>
            </a:endParaRPr>
          </a:p>
          <a:p>
            <a:pPr marL="254000" lvl="0" indent="-254000" algn="l" fontAlgn="ctr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+mn-ea"/>
              <a:buAutoNum type="ea1JpnChsDbPeriod"/>
            </a:pPr>
            <a:r>
              <a:rPr lang="en-US" altLang="zh-CN" sz="1600" spc="40" dirty="0">
                <a:ln w="3175">
                  <a:noFill/>
                  <a:prstDash val="dash"/>
                </a:ln>
                <a:solidFill>
                  <a:schemeClr val="lt1"/>
                </a:solidFill>
                <a:uFillTx/>
                <a:latin typeface="汉仪雅酷黑 85W" panose="00020600040101010101" pitchFamily="34" charset="-122"/>
                <a:ea typeface="汉仪雅酷黑 85W" panose="00020600040101010101" pitchFamily="34" charset="-122"/>
                <a:cs typeface="汉仪雅酷黑 85W" panose="00020600040101010101" pitchFamily="34" charset="-122"/>
              </a:rPr>
              <a:t>……</a:t>
            </a:r>
            <a:endParaRPr lang="en-US" altLang="zh-CN" sz="1600" spc="40" dirty="0">
              <a:ln w="3175">
                <a:noFill/>
                <a:prstDash val="dash"/>
              </a:ln>
              <a:solidFill>
                <a:schemeClr val="lt1"/>
              </a:solidFill>
              <a:uFillTx/>
              <a:latin typeface="汉仪雅酷黑 85W" panose="00020600040101010101" pitchFamily="34" charset="-122"/>
              <a:ea typeface="汉仪雅酷黑 85W" panose="00020600040101010101" pitchFamily="34" charset="-122"/>
              <a:cs typeface="汉仪雅酷黑 85W" panose="00020600040101010101" pitchFamily="34" charset="-122"/>
            </a:endParaRPr>
          </a:p>
        </p:txBody>
      </p:sp>
      <p:sp>
        <p:nvSpPr>
          <p:cNvPr id="12" name="Title 6"/>
          <p:cNvSpPr txBox="1"/>
          <p:nvPr>
            <p:custDataLst>
              <p:tags r:id="rId15"/>
            </p:custDataLst>
          </p:nvPr>
        </p:nvSpPr>
        <p:spPr>
          <a:xfrm>
            <a:off x="1692275" y="135890"/>
            <a:ext cx="7775575" cy="919480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63500" tIns="25400" rIns="63500" bIns="25400" anchor="t" anchorCtr="0">
            <a:norm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0" lvl="0" indent="0" algn="l" fontAlgn="auto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SzPct val="100000"/>
              <a:buNone/>
            </a:pPr>
            <a:r>
              <a:rPr lang="zh-CN" altLang="en-US" sz="2800" spc="100" dirty="0">
                <a:ln w="3175">
                  <a:noFill/>
                  <a:prstDash val="dash"/>
                </a:ln>
                <a:solidFill>
                  <a:schemeClr val="lt1"/>
                </a:solidFill>
                <a:uFillTx/>
                <a:latin typeface="汉仪雅酷黑 85W" panose="00020600040101010101" pitchFamily="34" charset="-122"/>
                <a:ea typeface="汉仪雅酷黑 85W" panose="00020600040101010101" pitchFamily="34" charset="-122"/>
                <a:cs typeface="汉仪雅酷黑 85W" panose="00020600040101010101" pitchFamily="34" charset="-122"/>
              </a:rPr>
              <a:t>腾讯知识库IMA在实际教学工作中的应用</a:t>
            </a:r>
            <a:endParaRPr lang="zh-CN" altLang="en-US" sz="2800" spc="100" dirty="0">
              <a:ln w="3175">
                <a:noFill/>
                <a:prstDash val="dash"/>
              </a:ln>
              <a:solidFill>
                <a:schemeClr val="lt1"/>
              </a:solidFill>
              <a:uFillTx/>
              <a:latin typeface="汉仪雅酷黑 85W" panose="00020600040101010101" pitchFamily="34" charset="-122"/>
              <a:ea typeface="汉仪雅酷黑 85W" panose="00020600040101010101" pitchFamily="34" charset="-122"/>
              <a:cs typeface="汉仪雅酷黑 85W" panose="00020600040101010101" pitchFamily="34" charset="-122"/>
            </a:endParaRPr>
          </a:p>
        </p:txBody>
      </p:sp>
    </p:spTree>
    <p:custDataLst>
      <p:tags r:id="rId16"/>
    </p:custData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QR 代码&#10;&#10;描述已自动生成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9762" y="904103"/>
            <a:ext cx="5867400" cy="586740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2018270" y="259493"/>
            <a:ext cx="8155460" cy="7683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zh-CN" altLang="en-US" sz="4400" b="1" dirty="0"/>
              <a:t>教学方法改革现状调查问卷</a:t>
            </a:r>
            <a:endParaRPr lang="zh-CN" altLang="en-US" sz="4400" b="1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任意多边形: 形状 13"/>
          <p:cNvSpPr/>
          <p:nvPr>
            <p:custDataLst>
              <p:tags r:id="rId1"/>
            </p:custDataLst>
          </p:nvPr>
        </p:nvSpPr>
        <p:spPr>
          <a:xfrm>
            <a:off x="4406265" y="2302945"/>
            <a:ext cx="1417512" cy="2252109"/>
          </a:xfrm>
          <a:custGeom>
            <a:avLst/>
            <a:gdLst>
              <a:gd name="connsiteX0" fmla="*/ 0 w 1514474"/>
              <a:gd name="connsiteY0" fmla="*/ 0 h 1514474"/>
              <a:gd name="connsiteX1" fmla="*/ 1514474 w 1514474"/>
              <a:gd name="connsiteY1" fmla="*/ 0 h 1514474"/>
              <a:gd name="connsiteX2" fmla="*/ 1514474 w 1514474"/>
              <a:gd name="connsiteY2" fmla="*/ 243604 h 1514474"/>
              <a:gd name="connsiteX3" fmla="*/ 515683 w 1514474"/>
              <a:gd name="connsiteY3" fmla="*/ 243604 h 1514474"/>
              <a:gd name="connsiteX4" fmla="*/ 515683 w 1514474"/>
              <a:gd name="connsiteY4" fmla="*/ 1268614 h 1514474"/>
              <a:gd name="connsiteX5" fmla="*/ 1514474 w 1514474"/>
              <a:gd name="connsiteY5" fmla="*/ 1268614 h 1514474"/>
              <a:gd name="connsiteX6" fmla="*/ 1514474 w 1514474"/>
              <a:gd name="connsiteY6" fmla="*/ 1514474 h 1514474"/>
              <a:gd name="connsiteX7" fmla="*/ 0 w 1514474"/>
              <a:gd name="connsiteY7" fmla="*/ 1514474 h 1514474"/>
              <a:gd name="connsiteX0-1" fmla="*/ 515683 w 1514474"/>
              <a:gd name="connsiteY0-2" fmla="*/ 243604 h 1514474"/>
              <a:gd name="connsiteX1-3" fmla="*/ 515683 w 1514474"/>
              <a:gd name="connsiteY1-4" fmla="*/ 1268614 h 1514474"/>
              <a:gd name="connsiteX2-5" fmla="*/ 1514474 w 1514474"/>
              <a:gd name="connsiteY2-6" fmla="*/ 1268614 h 1514474"/>
              <a:gd name="connsiteX3-7" fmla="*/ 1514474 w 1514474"/>
              <a:gd name="connsiteY3-8" fmla="*/ 1514474 h 1514474"/>
              <a:gd name="connsiteX4-9" fmla="*/ 0 w 1514474"/>
              <a:gd name="connsiteY4-10" fmla="*/ 1514474 h 1514474"/>
              <a:gd name="connsiteX5-11" fmla="*/ 0 w 1514474"/>
              <a:gd name="connsiteY5-12" fmla="*/ 0 h 1514474"/>
              <a:gd name="connsiteX6-13" fmla="*/ 1514474 w 1514474"/>
              <a:gd name="connsiteY6-14" fmla="*/ 0 h 1514474"/>
              <a:gd name="connsiteX7-15" fmla="*/ 1514474 w 1514474"/>
              <a:gd name="connsiteY7-16" fmla="*/ 243604 h 1514474"/>
              <a:gd name="connsiteX8" fmla="*/ 607123 w 1514474"/>
              <a:gd name="connsiteY8" fmla="*/ 335044 h 1514474"/>
              <a:gd name="connsiteX0-17" fmla="*/ 515683 w 1514474"/>
              <a:gd name="connsiteY0-18" fmla="*/ 243604 h 1514474"/>
              <a:gd name="connsiteX1-19" fmla="*/ 515683 w 1514474"/>
              <a:gd name="connsiteY1-20" fmla="*/ 1268614 h 1514474"/>
              <a:gd name="connsiteX2-21" fmla="*/ 1514474 w 1514474"/>
              <a:gd name="connsiteY2-22" fmla="*/ 1268614 h 1514474"/>
              <a:gd name="connsiteX3-23" fmla="*/ 1514474 w 1514474"/>
              <a:gd name="connsiteY3-24" fmla="*/ 1514474 h 1514474"/>
              <a:gd name="connsiteX4-25" fmla="*/ 0 w 1514474"/>
              <a:gd name="connsiteY4-26" fmla="*/ 1514474 h 1514474"/>
              <a:gd name="connsiteX5-27" fmla="*/ 0 w 1514474"/>
              <a:gd name="connsiteY5-28" fmla="*/ 0 h 1514474"/>
              <a:gd name="connsiteX6-29" fmla="*/ 1514474 w 1514474"/>
              <a:gd name="connsiteY6-30" fmla="*/ 0 h 1514474"/>
              <a:gd name="connsiteX7-31" fmla="*/ 1514474 w 1514474"/>
              <a:gd name="connsiteY7-32" fmla="*/ 243604 h 1514474"/>
              <a:gd name="connsiteX0-33" fmla="*/ 515683 w 1514474"/>
              <a:gd name="connsiteY0-34" fmla="*/ 1268614 h 1514474"/>
              <a:gd name="connsiteX1-35" fmla="*/ 1514474 w 1514474"/>
              <a:gd name="connsiteY1-36" fmla="*/ 1268614 h 1514474"/>
              <a:gd name="connsiteX2-37" fmla="*/ 1514474 w 1514474"/>
              <a:gd name="connsiteY2-38" fmla="*/ 1514474 h 1514474"/>
              <a:gd name="connsiteX3-39" fmla="*/ 0 w 1514474"/>
              <a:gd name="connsiteY3-40" fmla="*/ 1514474 h 1514474"/>
              <a:gd name="connsiteX4-41" fmla="*/ 0 w 1514474"/>
              <a:gd name="connsiteY4-42" fmla="*/ 0 h 1514474"/>
              <a:gd name="connsiteX5-43" fmla="*/ 1514474 w 1514474"/>
              <a:gd name="connsiteY5-44" fmla="*/ 0 h 1514474"/>
              <a:gd name="connsiteX6-45" fmla="*/ 1514474 w 1514474"/>
              <a:gd name="connsiteY6-46" fmla="*/ 243604 h 1514474"/>
              <a:gd name="connsiteX0-47" fmla="*/ 1514474 w 1514474"/>
              <a:gd name="connsiteY0-48" fmla="*/ 1268614 h 1514474"/>
              <a:gd name="connsiteX1-49" fmla="*/ 1514474 w 1514474"/>
              <a:gd name="connsiteY1-50" fmla="*/ 1514474 h 1514474"/>
              <a:gd name="connsiteX2-51" fmla="*/ 0 w 1514474"/>
              <a:gd name="connsiteY2-52" fmla="*/ 1514474 h 1514474"/>
              <a:gd name="connsiteX3-53" fmla="*/ 0 w 1514474"/>
              <a:gd name="connsiteY3-54" fmla="*/ 0 h 1514474"/>
              <a:gd name="connsiteX4-55" fmla="*/ 1514474 w 1514474"/>
              <a:gd name="connsiteY4-56" fmla="*/ 0 h 1514474"/>
              <a:gd name="connsiteX5-57" fmla="*/ 1514474 w 1514474"/>
              <a:gd name="connsiteY5-58" fmla="*/ 243604 h 1514474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</a:cxnLst>
            <a:rect l="l" t="t" r="r" b="b"/>
            <a:pathLst>
              <a:path w="1514474" h="1514474">
                <a:moveTo>
                  <a:pt x="1514474" y="1268614"/>
                </a:moveTo>
                <a:lnTo>
                  <a:pt x="1514474" y="1514474"/>
                </a:lnTo>
                <a:lnTo>
                  <a:pt x="0" y="1514474"/>
                </a:lnTo>
                <a:lnTo>
                  <a:pt x="0" y="0"/>
                </a:lnTo>
                <a:lnTo>
                  <a:pt x="1514474" y="0"/>
                </a:lnTo>
                <a:lnTo>
                  <a:pt x="1514474" y="243604"/>
                </a:lnTo>
              </a:path>
            </a:pathLst>
          </a:custGeom>
          <a:noFill/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3" name="文本框 2"/>
          <p:cNvSpPr txBox="1"/>
          <p:nvPr>
            <p:custDataLst>
              <p:tags r:id="rId2"/>
            </p:custDataLst>
          </p:nvPr>
        </p:nvSpPr>
        <p:spPr>
          <a:xfrm>
            <a:off x="4829432" y="2844782"/>
            <a:ext cx="6652003" cy="1169089"/>
          </a:xfrm>
          <a:prstGeom prst="rect">
            <a:avLst/>
          </a:prstGeom>
          <a:noFill/>
        </p:spPr>
        <p:txBody>
          <a:bodyPr wrap="square" rtlCol="0" anchor="ctr" anchorCtr="0">
            <a:normAutofit/>
          </a:bodyPr>
          <a:lstStyle/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zh-CN" altLang="en-US" sz="6600" b="1" spc="1500">
                <a:solidFill>
                  <a:schemeClr val="lt1"/>
                </a:solidFill>
                <a:latin typeface="Arial" panose="020B0604020202020204" pitchFamily="34" charset="0"/>
                <a:ea typeface="微软雅黑" panose="020B0503020204020204" charset="-122"/>
              </a:rPr>
              <a:t>感谢聆听</a:t>
            </a:r>
            <a:endParaRPr lang="zh-CN" altLang="en-US" sz="6600" b="1" spc="1500">
              <a:solidFill>
                <a:schemeClr val="lt1"/>
              </a:solidFill>
              <a:latin typeface="Arial" panose="020B0604020202020204" pitchFamily="34" charset="0"/>
              <a:ea typeface="微软雅黑" panose="020B0503020204020204" charset="-122"/>
            </a:endParaRPr>
          </a:p>
        </p:txBody>
      </p:sp>
    </p:spTree>
    <p:custDataLst>
      <p:tags r:id="rId3"/>
    </p:custData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89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524000" y="76200"/>
            <a:ext cx="6553200" cy="1143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normAutofit fontScale="90000"/>
          </a:bodyPr>
          <a:lstStyle/>
          <a:p>
            <a:br>
              <a:rPr lang="zh-CN" altLang="en-US">
                <a:solidFill>
                  <a:srgbClr val="000000"/>
                </a:solidFill>
                <a:ea typeface="黑体" panose="02010609060101010101" charset="-122"/>
              </a:rPr>
            </a:br>
            <a:endParaRPr lang="zh-CN" altLang="en-US">
              <a:solidFill>
                <a:srgbClr val="000000"/>
              </a:solidFill>
              <a:ea typeface="黑体" panose="02010609060101010101" charset="-122"/>
            </a:endParaRPr>
          </a:p>
        </p:txBody>
      </p:sp>
      <p:sp>
        <p:nvSpPr>
          <p:cNvPr id="208947" name="AutoShape 51"/>
          <p:cNvSpPr>
            <a:spLocks noChangeArrowheads="1"/>
          </p:cNvSpPr>
          <p:nvPr/>
        </p:nvSpPr>
        <p:spPr bwMode="auto">
          <a:xfrm rot="5400000">
            <a:off x="3467100" y="723900"/>
            <a:ext cx="533400" cy="2133600"/>
          </a:xfrm>
          <a:prstGeom prst="roundRect">
            <a:avLst>
              <a:gd name="adj" fmla="val 13745"/>
            </a:avLst>
          </a:prstGeom>
          <a:noFill/>
          <a:ln w="38100">
            <a:solidFill>
              <a:schemeClr val="accent1"/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30000"/>
              </a:spcBef>
              <a:spcAft>
                <a:spcPct val="0"/>
              </a:spcAft>
              <a:buClr>
                <a:srgbClr val="9CAA32"/>
              </a:buClr>
            </a:pPr>
            <a:endParaRPr lang="zh-CN" altLang="en-US" sz="2600">
              <a:solidFill>
                <a:srgbClr val="000066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208948" name="Rectangle 52"/>
          <p:cNvSpPr>
            <a:spLocks noChangeArrowheads="1"/>
          </p:cNvSpPr>
          <p:nvPr/>
        </p:nvSpPr>
        <p:spPr bwMode="auto">
          <a:xfrm>
            <a:off x="3048000" y="3886201"/>
            <a:ext cx="1454150" cy="460375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ts val="0"/>
              </a:spcAft>
            </a:pPr>
            <a:r>
              <a:rPr lang="zh-CN" altLang="en-US" sz="2400" b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黑体" panose="02010609060101010101" charset="-122"/>
                <a:ea typeface="黑体" panose="02010609060101010101" charset="-122"/>
              </a:rPr>
              <a:t>数据特征</a:t>
            </a:r>
            <a:endParaRPr lang="en-US" altLang="zh-CN" sz="2400" b="1" dirty="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208949" name="AutoShape 53"/>
          <p:cNvSpPr>
            <a:spLocks noChangeArrowheads="1"/>
          </p:cNvSpPr>
          <p:nvPr/>
        </p:nvSpPr>
        <p:spPr bwMode="auto">
          <a:xfrm rot="5400000">
            <a:off x="3467100" y="2324100"/>
            <a:ext cx="533400" cy="2133600"/>
          </a:xfrm>
          <a:prstGeom prst="roundRect">
            <a:avLst>
              <a:gd name="adj" fmla="val 13745"/>
            </a:avLst>
          </a:prstGeom>
          <a:noFill/>
          <a:ln w="38100">
            <a:solidFill>
              <a:schemeClr val="accent1"/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30000"/>
              </a:spcBef>
              <a:spcAft>
                <a:spcPct val="0"/>
              </a:spcAft>
              <a:buClr>
                <a:srgbClr val="9CAA32"/>
              </a:buClr>
            </a:pPr>
            <a:endParaRPr lang="zh-CN" altLang="en-US" sz="2600">
              <a:solidFill>
                <a:srgbClr val="000066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208950" name="Rectangle 54"/>
          <p:cNvSpPr>
            <a:spLocks noChangeArrowheads="1"/>
          </p:cNvSpPr>
          <p:nvPr/>
        </p:nvSpPr>
        <p:spPr bwMode="auto">
          <a:xfrm>
            <a:off x="3070225" y="5486401"/>
            <a:ext cx="1454150" cy="460375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ts val="0"/>
              </a:spcAft>
            </a:pPr>
            <a:r>
              <a:rPr lang="zh-CN" altLang="en-US" sz="2400" b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黑体" panose="02010609060101010101" charset="-122"/>
                <a:ea typeface="黑体" panose="02010609060101010101" charset="-122"/>
              </a:rPr>
              <a:t>样本含量</a:t>
            </a:r>
            <a:endParaRPr lang="en-US" altLang="zh-CN" sz="2400" b="1" dirty="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208951" name="AutoShape 55"/>
          <p:cNvSpPr>
            <a:spLocks noChangeArrowheads="1"/>
          </p:cNvSpPr>
          <p:nvPr/>
        </p:nvSpPr>
        <p:spPr bwMode="auto">
          <a:xfrm rot="5400000">
            <a:off x="3467100" y="1485900"/>
            <a:ext cx="533400" cy="2133600"/>
          </a:xfrm>
          <a:prstGeom prst="roundRect">
            <a:avLst>
              <a:gd name="adj" fmla="val 13745"/>
            </a:avLst>
          </a:prstGeom>
          <a:noFill/>
          <a:ln w="38100">
            <a:solidFill>
              <a:schemeClr val="accent1"/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30000"/>
              </a:spcBef>
              <a:spcAft>
                <a:spcPct val="0"/>
              </a:spcAft>
              <a:buClr>
                <a:srgbClr val="9CAA32"/>
              </a:buClr>
            </a:pPr>
            <a:endParaRPr lang="zh-CN" altLang="en-US" sz="2600">
              <a:solidFill>
                <a:srgbClr val="000066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208952" name="Rectangle 56"/>
          <p:cNvSpPr>
            <a:spLocks noChangeArrowheads="1"/>
          </p:cNvSpPr>
          <p:nvPr/>
        </p:nvSpPr>
        <p:spPr bwMode="auto">
          <a:xfrm>
            <a:off x="3048000" y="1600201"/>
            <a:ext cx="1454150" cy="460375"/>
          </a:xfrm>
          <a:prstGeom prst="rect">
            <a:avLst/>
          </a:prstGeom>
          <a:noFill/>
          <a:ln w="9525">
            <a:solidFill>
              <a:srgbClr val="FFFFFF">
                <a:alpha val="0"/>
              </a:srgbClr>
            </a:solidFill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ts val="0"/>
              </a:spcAft>
            </a:pPr>
            <a:r>
              <a:rPr lang="zh-CN" altLang="en-US" sz="2400" b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黑体" panose="02010609060101010101" charset="-122"/>
                <a:ea typeface="黑体" panose="02010609060101010101" charset="-122"/>
              </a:rPr>
              <a:t>研究目的</a:t>
            </a:r>
            <a:endParaRPr lang="en-US" altLang="zh-CN" sz="2400" b="1" dirty="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208953" name="AutoShape 57"/>
          <p:cNvSpPr>
            <a:spLocks noChangeArrowheads="1"/>
          </p:cNvSpPr>
          <p:nvPr/>
        </p:nvSpPr>
        <p:spPr bwMode="auto">
          <a:xfrm rot="5400000">
            <a:off x="3467100" y="3924300"/>
            <a:ext cx="533400" cy="2133600"/>
          </a:xfrm>
          <a:prstGeom prst="roundRect">
            <a:avLst>
              <a:gd name="adj" fmla="val 13745"/>
            </a:avLst>
          </a:prstGeom>
          <a:noFill/>
          <a:ln w="38100">
            <a:solidFill>
              <a:schemeClr val="accent1"/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30000"/>
              </a:spcBef>
              <a:spcAft>
                <a:spcPct val="0"/>
              </a:spcAft>
              <a:buClr>
                <a:srgbClr val="9CAA32"/>
              </a:buClr>
            </a:pPr>
            <a:endParaRPr lang="zh-CN" altLang="en-US" sz="2600">
              <a:solidFill>
                <a:srgbClr val="000066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208954" name="Rectangle 58"/>
          <p:cNvSpPr>
            <a:spLocks noChangeArrowheads="1"/>
          </p:cNvSpPr>
          <p:nvPr/>
        </p:nvSpPr>
        <p:spPr bwMode="auto">
          <a:xfrm>
            <a:off x="3097213" y="4724401"/>
            <a:ext cx="1454150" cy="460375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ts val="0"/>
              </a:spcAft>
            </a:pPr>
            <a:r>
              <a:rPr lang="zh-CN" altLang="en-US" sz="2400" b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黑体" panose="02010609060101010101" charset="-122"/>
                <a:ea typeface="黑体" panose="02010609060101010101" charset="-122"/>
              </a:rPr>
              <a:t>对比组数</a:t>
            </a:r>
            <a:endParaRPr lang="en-US" altLang="zh-CN" sz="2400" b="1" dirty="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208955" name="AutoShape 59"/>
          <p:cNvSpPr>
            <a:spLocks noChangeArrowheads="1"/>
          </p:cNvSpPr>
          <p:nvPr/>
        </p:nvSpPr>
        <p:spPr bwMode="auto">
          <a:xfrm rot="5400000">
            <a:off x="3467100" y="3086100"/>
            <a:ext cx="533400" cy="2133600"/>
          </a:xfrm>
          <a:prstGeom prst="roundRect">
            <a:avLst>
              <a:gd name="adj" fmla="val 13745"/>
            </a:avLst>
          </a:prstGeom>
          <a:noFill/>
          <a:ln w="38100">
            <a:solidFill>
              <a:schemeClr val="accent1"/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30000"/>
              </a:spcBef>
              <a:spcAft>
                <a:spcPct val="0"/>
              </a:spcAft>
              <a:buClr>
                <a:srgbClr val="9CAA32"/>
              </a:buClr>
            </a:pPr>
            <a:endParaRPr lang="zh-CN" altLang="en-US" sz="2600">
              <a:solidFill>
                <a:srgbClr val="000066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208956" name="Rectangle 60"/>
          <p:cNvSpPr>
            <a:spLocks noChangeArrowheads="1"/>
          </p:cNvSpPr>
          <p:nvPr/>
        </p:nvSpPr>
        <p:spPr bwMode="auto">
          <a:xfrm>
            <a:off x="3048000" y="2286001"/>
            <a:ext cx="1454150" cy="460375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ts val="0"/>
              </a:spcAft>
            </a:pPr>
            <a:r>
              <a:rPr lang="zh-CN" altLang="en-US" sz="2400" b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黑体" panose="02010609060101010101" charset="-122"/>
                <a:ea typeface="黑体" panose="02010609060101010101" charset="-122"/>
              </a:rPr>
              <a:t>设计类型</a:t>
            </a:r>
            <a:endParaRPr lang="en-US" altLang="zh-CN" sz="2400" b="1" dirty="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208957" name="AutoShape 61"/>
          <p:cNvSpPr>
            <a:spLocks noChangeArrowheads="1"/>
          </p:cNvSpPr>
          <p:nvPr/>
        </p:nvSpPr>
        <p:spPr bwMode="auto">
          <a:xfrm rot="5400000">
            <a:off x="3467100" y="4686300"/>
            <a:ext cx="533400" cy="2133600"/>
          </a:xfrm>
          <a:prstGeom prst="roundRect">
            <a:avLst>
              <a:gd name="adj" fmla="val 13745"/>
            </a:avLst>
          </a:prstGeom>
          <a:noFill/>
          <a:ln w="38100">
            <a:solidFill>
              <a:schemeClr val="accent1"/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30000"/>
              </a:spcBef>
              <a:spcAft>
                <a:spcPct val="0"/>
              </a:spcAft>
              <a:buClr>
                <a:srgbClr val="9CAA32"/>
              </a:buClr>
            </a:pPr>
            <a:endParaRPr lang="zh-CN" altLang="en-US" sz="2600">
              <a:solidFill>
                <a:srgbClr val="000066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208958" name="Rectangle 62"/>
          <p:cNvSpPr>
            <a:spLocks noChangeArrowheads="1"/>
          </p:cNvSpPr>
          <p:nvPr/>
        </p:nvSpPr>
        <p:spPr bwMode="auto">
          <a:xfrm>
            <a:off x="3048000" y="3124201"/>
            <a:ext cx="1454150" cy="460375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ts val="0"/>
              </a:spcAft>
            </a:pPr>
            <a:r>
              <a:rPr lang="zh-CN" altLang="en-US" sz="2400" b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黑体" panose="02010609060101010101" charset="-122"/>
                <a:ea typeface="黑体" panose="02010609060101010101" charset="-122"/>
              </a:rPr>
              <a:t>资料类型</a:t>
            </a:r>
            <a:endParaRPr lang="en-US" altLang="zh-CN" sz="2400" b="1" dirty="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208959" name="AutoShape 63"/>
          <p:cNvSpPr>
            <a:spLocks noChangeArrowheads="1"/>
          </p:cNvSpPr>
          <p:nvPr/>
        </p:nvSpPr>
        <p:spPr bwMode="gray">
          <a:xfrm rot="5400000">
            <a:off x="4244976" y="2689226"/>
            <a:ext cx="4289425" cy="2416175"/>
          </a:xfrm>
          <a:prstGeom prst="upArrow">
            <a:avLst>
              <a:gd name="adj1" fmla="val 57824"/>
              <a:gd name="adj2" fmla="val 54398"/>
            </a:avLst>
          </a:prstGeom>
          <a:gradFill rotWithShape="1">
            <a:gsLst>
              <a:gs pos="0">
                <a:srgbClr val="808080"/>
              </a:gs>
              <a:gs pos="100000">
                <a:srgbClr val="808080">
                  <a:gamma/>
                  <a:tint val="0"/>
                  <a:invGamma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76200" dir="10800000" kx="-3284103" algn="b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30000"/>
              </a:spcBef>
              <a:spcAft>
                <a:spcPct val="0"/>
              </a:spcAft>
              <a:buClr>
                <a:srgbClr val="9CAA32"/>
              </a:buClr>
            </a:pPr>
            <a:endParaRPr lang="zh-CN" altLang="en-US" sz="2600">
              <a:solidFill>
                <a:srgbClr val="000066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208960" name="Text Box 64"/>
          <p:cNvSpPr txBox="1">
            <a:spLocks noChangeArrowheads="1"/>
          </p:cNvSpPr>
          <p:nvPr/>
        </p:nvSpPr>
        <p:spPr bwMode="auto">
          <a:xfrm>
            <a:off x="8001000" y="3581400"/>
            <a:ext cx="2209800" cy="553085"/>
          </a:xfrm>
          <a:prstGeom prst="rect">
            <a:avLst/>
          </a:prstGeom>
          <a:noFill/>
          <a:ln w="9525" algn="ctr">
            <a:solidFill>
              <a:schemeClr val="bg1"/>
            </a:solidFill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 algn="l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algn="l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algn="l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algn="l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algn="l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ctr">
              <a:spcBef>
                <a:spcPct val="50000"/>
              </a:spcBef>
              <a:spcAft>
                <a:spcPts val="0"/>
              </a:spcAft>
              <a:buClr>
                <a:srgbClr val="9CAA32"/>
              </a:buClr>
            </a:pPr>
            <a:r>
              <a:rPr lang="zh-CN" altLang="en-US" sz="2400" b="1">
                <a:solidFill>
                  <a:srgbClr val="000000"/>
                </a:solidFill>
                <a:latin typeface="黑体" panose="02010609060101010101" charset="-122"/>
                <a:ea typeface="黑体" panose="02010609060101010101" charset="-122"/>
              </a:rPr>
              <a:t>  </a:t>
            </a:r>
            <a:r>
              <a:rPr lang="zh-CN" altLang="en-US" sz="3000" b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黑体" panose="02010609060101010101" charset="-122"/>
                <a:ea typeface="黑体" panose="02010609060101010101" charset="-122"/>
              </a:rPr>
              <a:t>综合判断</a:t>
            </a:r>
            <a:endParaRPr lang="zh-CN" altLang="en-US" sz="3000" b="1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208963" name="AutoShape 67"/>
          <p:cNvSpPr>
            <a:spLocks noChangeArrowheads="1"/>
          </p:cNvSpPr>
          <p:nvPr/>
        </p:nvSpPr>
        <p:spPr bwMode="auto">
          <a:xfrm rot="5400000">
            <a:off x="8610600" y="2819400"/>
            <a:ext cx="914400" cy="2133600"/>
          </a:xfrm>
          <a:prstGeom prst="roundRect">
            <a:avLst>
              <a:gd name="adj" fmla="val 13745"/>
            </a:avLst>
          </a:prstGeom>
          <a:noFill/>
          <a:ln w="38100">
            <a:solidFill>
              <a:schemeClr val="tx2"/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30000"/>
              </a:spcBef>
              <a:spcAft>
                <a:spcPct val="0"/>
              </a:spcAft>
              <a:buClr>
                <a:srgbClr val="9CAA32"/>
              </a:buClr>
            </a:pPr>
            <a:endParaRPr lang="zh-CN" altLang="en-US" sz="2600">
              <a:solidFill>
                <a:srgbClr val="000066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</p:spTree>
  </p:cSld>
  <p:clrMapOvr>
    <a:masterClrMapping/>
  </p:clrMapOvr>
  <p:transition>
    <p:cover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27480" y="0"/>
            <a:ext cx="10059035" cy="66852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69240" y="535305"/>
            <a:ext cx="11653520" cy="580580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/>
          <p:cNvSpPr/>
          <p:nvPr>
            <p:custDataLst>
              <p:tags r:id="rId1"/>
            </p:custDataLst>
          </p:nvPr>
        </p:nvSpPr>
        <p:spPr>
          <a:xfrm>
            <a:off x="0" y="981075"/>
            <a:ext cx="11716385" cy="5556250"/>
          </a:xfrm>
          <a:prstGeom prst="rect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任意多边形: 形状 12"/>
          <p:cNvSpPr/>
          <p:nvPr>
            <p:custDataLst>
              <p:tags r:id="rId2"/>
            </p:custDataLst>
          </p:nvPr>
        </p:nvSpPr>
        <p:spPr>
          <a:xfrm>
            <a:off x="0" y="0"/>
            <a:ext cx="12192000" cy="3704590"/>
          </a:xfrm>
          <a:custGeom>
            <a:avLst/>
            <a:gdLst>
              <a:gd name="connsiteX0" fmla="*/ 0 w 12191999"/>
              <a:gd name="connsiteY0" fmla="*/ 0 h 3704539"/>
              <a:gd name="connsiteX1" fmla="*/ 0 w 12191999"/>
              <a:gd name="connsiteY1" fmla="*/ 1703984 h 3704539"/>
              <a:gd name="connsiteX2" fmla="*/ 76581 w 12191999"/>
              <a:gd name="connsiteY2" fmla="*/ 1634643 h 3704539"/>
              <a:gd name="connsiteX3" fmla="*/ 364084 w 12191999"/>
              <a:gd name="connsiteY3" fmla="*/ 1663294 h 3704539"/>
              <a:gd name="connsiteX4" fmla="*/ 384658 w 12191999"/>
              <a:gd name="connsiteY4" fmla="*/ 1668628 h 3704539"/>
              <a:gd name="connsiteX5" fmla="*/ 808025 w 12191999"/>
              <a:gd name="connsiteY5" fmla="*/ 1823923 h 3704539"/>
              <a:gd name="connsiteX6" fmla="*/ 1103909 w 12191999"/>
              <a:gd name="connsiteY6" fmla="*/ 1733474 h 3704539"/>
              <a:gd name="connsiteX7" fmla="*/ 1146353 w 12191999"/>
              <a:gd name="connsiteY7" fmla="*/ 1731112 h 3704539"/>
              <a:gd name="connsiteX8" fmla="*/ 1334567 w 12191999"/>
              <a:gd name="connsiteY8" fmla="*/ 1780108 h 3704539"/>
              <a:gd name="connsiteX9" fmla="*/ 1364818 w 12191999"/>
              <a:gd name="connsiteY9" fmla="*/ 1781175 h 3704539"/>
              <a:gd name="connsiteX10" fmla="*/ 1647292 w 12191999"/>
              <a:gd name="connsiteY10" fmla="*/ 1728902 h 3704539"/>
              <a:gd name="connsiteX11" fmla="*/ 1684096 w 12191999"/>
              <a:gd name="connsiteY11" fmla="*/ 1732026 h 3704539"/>
              <a:gd name="connsiteX12" fmla="*/ 1914068 w 12191999"/>
              <a:gd name="connsiteY12" fmla="*/ 1816989 h 3704539"/>
              <a:gd name="connsiteX13" fmla="*/ 1952092 w 12191999"/>
              <a:gd name="connsiteY13" fmla="*/ 1819885 h 3704539"/>
              <a:gd name="connsiteX14" fmla="*/ 2389556 w 12191999"/>
              <a:gd name="connsiteY14" fmla="*/ 1730731 h 3704539"/>
              <a:gd name="connsiteX15" fmla="*/ 2438934 w 12191999"/>
              <a:gd name="connsiteY15" fmla="*/ 1739036 h 3704539"/>
              <a:gd name="connsiteX16" fmla="*/ 2557272 w 12191999"/>
              <a:gd name="connsiteY16" fmla="*/ 1808988 h 3704539"/>
              <a:gd name="connsiteX17" fmla="*/ 2610764 w 12191999"/>
              <a:gd name="connsiteY17" fmla="*/ 1816303 h 3704539"/>
              <a:gd name="connsiteX18" fmla="*/ 2763393 w 12191999"/>
              <a:gd name="connsiteY18" fmla="*/ 1775384 h 3704539"/>
              <a:gd name="connsiteX19" fmla="*/ 2815438 w 12191999"/>
              <a:gd name="connsiteY19" fmla="*/ 1781861 h 3704539"/>
              <a:gd name="connsiteX20" fmla="*/ 2855748 w 12191999"/>
              <a:gd name="connsiteY20" fmla="*/ 1804416 h 3704539"/>
              <a:gd name="connsiteX21" fmla="*/ 2925166 w 12191999"/>
              <a:gd name="connsiteY21" fmla="*/ 1803578 h 3704539"/>
              <a:gd name="connsiteX22" fmla="*/ 3022702 w 12191999"/>
              <a:gd name="connsiteY22" fmla="*/ 1745894 h 3704539"/>
              <a:gd name="connsiteX23" fmla="*/ 3092272 w 12191999"/>
              <a:gd name="connsiteY23" fmla="*/ 1745133 h 3704539"/>
              <a:gd name="connsiteX24" fmla="*/ 3207639 w 12191999"/>
              <a:gd name="connsiteY24" fmla="*/ 1810055 h 3704539"/>
              <a:gd name="connsiteX25" fmla="*/ 3259379 w 12191999"/>
              <a:gd name="connsiteY25" fmla="*/ 1816760 h 3704539"/>
              <a:gd name="connsiteX26" fmla="*/ 3391891 w 12191999"/>
              <a:gd name="connsiteY26" fmla="*/ 1782166 h 3704539"/>
              <a:gd name="connsiteX27" fmla="*/ 3437687 w 12191999"/>
              <a:gd name="connsiteY27" fmla="*/ 1785823 h 3704539"/>
              <a:gd name="connsiteX28" fmla="*/ 3491789 w 12191999"/>
              <a:gd name="connsiteY28" fmla="*/ 1809750 h 3704539"/>
              <a:gd name="connsiteX29" fmla="*/ 3554121 w 12191999"/>
              <a:gd name="connsiteY29" fmla="*/ 1806778 h 3704539"/>
              <a:gd name="connsiteX30" fmla="*/ 3677946 w 12191999"/>
              <a:gd name="connsiteY30" fmla="*/ 1737131 h 3704539"/>
              <a:gd name="connsiteX31" fmla="*/ 3722218 w 12191999"/>
              <a:gd name="connsiteY31" fmla="*/ 1728902 h 3704539"/>
              <a:gd name="connsiteX32" fmla="*/ 3983965 w 12191999"/>
              <a:gd name="connsiteY32" fmla="*/ 1767154 h 3704539"/>
              <a:gd name="connsiteX33" fmla="*/ 3996614 w 12191999"/>
              <a:gd name="connsiteY33" fmla="*/ 1767840 h 3704539"/>
              <a:gd name="connsiteX34" fmla="*/ 4188790 w 12191999"/>
              <a:gd name="connsiteY34" fmla="*/ 1760753 h 3704539"/>
              <a:gd name="connsiteX35" fmla="*/ 4222928 w 12191999"/>
              <a:gd name="connsiteY35" fmla="*/ 1768297 h 3704539"/>
              <a:gd name="connsiteX36" fmla="*/ 4446042 w 12191999"/>
              <a:gd name="connsiteY36" fmla="*/ 1881835 h 3704539"/>
              <a:gd name="connsiteX37" fmla="*/ 4502049 w 12191999"/>
              <a:gd name="connsiteY37" fmla="*/ 1884959 h 3704539"/>
              <a:gd name="connsiteX38" fmla="*/ 4653077 w 12191999"/>
              <a:gd name="connsiteY38" fmla="*/ 1828343 h 3704539"/>
              <a:gd name="connsiteX39" fmla="*/ 4677537 w 12191999"/>
              <a:gd name="connsiteY39" fmla="*/ 1823923 h 3704539"/>
              <a:gd name="connsiteX40" fmla="*/ 4811497 w 12191999"/>
              <a:gd name="connsiteY40" fmla="*/ 1823923 h 3704539"/>
              <a:gd name="connsiteX41" fmla="*/ 4848454 w 12191999"/>
              <a:gd name="connsiteY41" fmla="*/ 1813331 h 3704539"/>
              <a:gd name="connsiteX42" fmla="*/ 4898060 w 12191999"/>
              <a:gd name="connsiteY42" fmla="*/ 1782318 h 3704539"/>
              <a:gd name="connsiteX43" fmla="*/ 4966564 w 12191999"/>
              <a:gd name="connsiteY43" fmla="*/ 1779270 h 3704539"/>
              <a:gd name="connsiteX44" fmla="*/ 5005959 w 12191999"/>
              <a:gd name="connsiteY44" fmla="*/ 1799311 h 3704539"/>
              <a:gd name="connsiteX45" fmla="*/ 5042307 w 12191999"/>
              <a:gd name="connsiteY45" fmla="*/ 1806702 h 3704539"/>
              <a:gd name="connsiteX46" fmla="*/ 5107229 w 12191999"/>
              <a:gd name="connsiteY46" fmla="*/ 1802283 h 3704539"/>
              <a:gd name="connsiteX47" fmla="*/ 5162322 w 12191999"/>
              <a:gd name="connsiteY47" fmla="*/ 1823618 h 3704539"/>
              <a:gd name="connsiteX48" fmla="*/ 5220158 w 12191999"/>
              <a:gd name="connsiteY48" fmla="*/ 1884045 h 3704539"/>
              <a:gd name="connsiteX49" fmla="*/ 5246675 w 12191999"/>
              <a:gd name="connsiteY49" fmla="*/ 1901343 h 3704539"/>
              <a:gd name="connsiteX50" fmla="*/ 5466207 w 12191999"/>
              <a:gd name="connsiteY50" fmla="*/ 1981124 h 3704539"/>
              <a:gd name="connsiteX51" fmla="*/ 5478933 w 12191999"/>
              <a:gd name="connsiteY51" fmla="*/ 1987296 h 3704539"/>
              <a:gd name="connsiteX52" fmla="*/ 5831129 w 12191999"/>
              <a:gd name="connsiteY52" fmla="*/ 2183054 h 3704539"/>
              <a:gd name="connsiteX53" fmla="*/ 6024144 w 12191999"/>
              <a:gd name="connsiteY53" fmla="*/ 2187321 h 3704539"/>
              <a:gd name="connsiteX54" fmla="*/ 6078779 w 12191999"/>
              <a:gd name="connsiteY54" fmla="*/ 2205000 h 3704539"/>
              <a:gd name="connsiteX55" fmla="*/ 6355995 w 12191999"/>
              <a:gd name="connsiteY55" fmla="*/ 2334692 h 3704539"/>
              <a:gd name="connsiteX56" fmla="*/ 6851219 w 12191999"/>
              <a:gd name="connsiteY56" fmla="*/ 2254606 h 3704539"/>
              <a:gd name="connsiteX57" fmla="*/ 6906616 w 12191999"/>
              <a:gd name="connsiteY57" fmla="*/ 2264055 h 3704539"/>
              <a:gd name="connsiteX58" fmla="*/ 6981063 w 12191999"/>
              <a:gd name="connsiteY58" fmla="*/ 2313356 h 3704539"/>
              <a:gd name="connsiteX59" fmla="*/ 7049719 w 12191999"/>
              <a:gd name="connsiteY59" fmla="*/ 2318004 h 3704539"/>
              <a:gd name="connsiteX60" fmla="*/ 7372274 w 12191999"/>
              <a:gd name="connsiteY60" fmla="*/ 2159203 h 3704539"/>
              <a:gd name="connsiteX61" fmla="*/ 7479030 w 12191999"/>
              <a:gd name="connsiteY61" fmla="*/ 2186559 h 3704539"/>
              <a:gd name="connsiteX62" fmla="*/ 7520940 w 12191999"/>
              <a:gd name="connsiteY62" fmla="*/ 2197760 h 3704539"/>
              <a:gd name="connsiteX63" fmla="*/ 7774000 w 12191999"/>
              <a:gd name="connsiteY63" fmla="*/ 2183511 h 3704539"/>
              <a:gd name="connsiteX64" fmla="*/ 7786726 w 12191999"/>
              <a:gd name="connsiteY64" fmla="*/ 2183968 h 3704539"/>
              <a:gd name="connsiteX65" fmla="*/ 7886091 w 12191999"/>
              <a:gd name="connsiteY65" fmla="*/ 2196617 h 3704539"/>
              <a:gd name="connsiteX66" fmla="*/ 7923048 w 12191999"/>
              <a:gd name="connsiteY66" fmla="*/ 2191207 h 3704539"/>
              <a:gd name="connsiteX67" fmla="*/ 7976769 w 12191999"/>
              <a:gd name="connsiteY67" fmla="*/ 2167433 h 3704539"/>
              <a:gd name="connsiteX68" fmla="*/ 8046111 w 12191999"/>
              <a:gd name="connsiteY68" fmla="*/ 2174977 h 3704539"/>
              <a:gd name="connsiteX69" fmla="*/ 8116214 w 12191999"/>
              <a:gd name="connsiteY69" fmla="*/ 2226335 h 3704539"/>
              <a:gd name="connsiteX70" fmla="*/ 8195691 w 12191999"/>
              <a:gd name="connsiteY70" fmla="*/ 2228317 h 3704539"/>
              <a:gd name="connsiteX71" fmla="*/ 8395869 w 12191999"/>
              <a:gd name="connsiteY71" fmla="*/ 2096567 h 3704539"/>
              <a:gd name="connsiteX72" fmla="*/ 8451952 w 12191999"/>
              <a:gd name="connsiteY72" fmla="*/ 2087423 h 3704539"/>
              <a:gd name="connsiteX73" fmla="*/ 8650757 w 12191999"/>
              <a:gd name="connsiteY73" fmla="*/ 2139925 h 3704539"/>
              <a:gd name="connsiteX74" fmla="*/ 8676513 w 12191999"/>
              <a:gd name="connsiteY74" fmla="*/ 2141754 h 3704539"/>
              <a:gd name="connsiteX75" fmla="*/ 8849715 w 12191999"/>
              <a:gd name="connsiteY75" fmla="*/ 2121865 h 3704539"/>
              <a:gd name="connsiteX76" fmla="*/ 8891092 w 12191999"/>
              <a:gd name="connsiteY76" fmla="*/ 2129942 h 3704539"/>
              <a:gd name="connsiteX77" fmla="*/ 8967292 w 12191999"/>
              <a:gd name="connsiteY77" fmla="*/ 2171624 h 3704539"/>
              <a:gd name="connsiteX78" fmla="*/ 9012022 w 12191999"/>
              <a:gd name="connsiteY78" fmla="*/ 2179244 h 3704539"/>
              <a:gd name="connsiteX79" fmla="*/ 9266454 w 12191999"/>
              <a:gd name="connsiteY79" fmla="*/ 2137486 h 3704539"/>
              <a:gd name="connsiteX80" fmla="*/ 9293200 w 12191999"/>
              <a:gd name="connsiteY80" fmla="*/ 2138325 h 3704539"/>
              <a:gd name="connsiteX81" fmla="*/ 9446133 w 12191999"/>
              <a:gd name="connsiteY81" fmla="*/ 2173224 h 3704539"/>
              <a:gd name="connsiteX82" fmla="*/ 9463736 w 12191999"/>
              <a:gd name="connsiteY82" fmla="*/ 2174900 h 3704539"/>
              <a:gd name="connsiteX83" fmla="*/ 9704527 w 12191999"/>
              <a:gd name="connsiteY83" fmla="*/ 2167662 h 3704539"/>
              <a:gd name="connsiteX84" fmla="*/ 9736684 w 12191999"/>
              <a:gd name="connsiteY84" fmla="*/ 2174443 h 3704539"/>
              <a:gd name="connsiteX85" fmla="*/ 9831781 w 12191999"/>
              <a:gd name="connsiteY85" fmla="*/ 2219935 h 3704539"/>
              <a:gd name="connsiteX86" fmla="*/ 9844812 w 12191999"/>
              <a:gd name="connsiteY86" fmla="*/ 2224659 h 3704539"/>
              <a:gd name="connsiteX87" fmla="*/ 9986391 w 12191999"/>
              <a:gd name="connsiteY87" fmla="*/ 2260321 h 3704539"/>
              <a:gd name="connsiteX88" fmla="*/ 10006584 w 12191999"/>
              <a:gd name="connsiteY88" fmla="*/ 2262378 h 3704539"/>
              <a:gd name="connsiteX89" fmla="*/ 10171252 w 12191999"/>
              <a:gd name="connsiteY89" fmla="*/ 2254834 h 3704539"/>
              <a:gd name="connsiteX90" fmla="*/ 10324796 w 12191999"/>
              <a:gd name="connsiteY90" fmla="*/ 2243938 h 3704539"/>
              <a:gd name="connsiteX91" fmla="*/ 10399318 w 12191999"/>
              <a:gd name="connsiteY91" fmla="*/ 2310308 h 3704539"/>
              <a:gd name="connsiteX92" fmla="*/ 10461269 w 12191999"/>
              <a:gd name="connsiteY92" fmla="*/ 3704539 h 3704539"/>
              <a:gd name="connsiteX93" fmla="*/ 12192000 w 12191999"/>
              <a:gd name="connsiteY93" fmla="*/ 3704539 h 3704539"/>
              <a:gd name="connsiteX94" fmla="*/ 12192000 w 12191999"/>
              <a:gd name="connsiteY94" fmla="*/ 0 h 3704539"/>
              <a:gd name="connsiteX95" fmla="*/ 0 w 12191999"/>
              <a:gd name="connsiteY95" fmla="*/ 0 h 37045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</a:cxnLst>
            <a:rect l="l" t="t" r="r" b="b"/>
            <a:pathLst>
              <a:path w="12191999" h="3704539">
                <a:moveTo>
                  <a:pt x="0" y="0"/>
                </a:moveTo>
                <a:lnTo>
                  <a:pt x="0" y="1703984"/>
                </a:lnTo>
                <a:cubicBezTo>
                  <a:pt x="0" y="1662760"/>
                  <a:pt x="35585" y="1630604"/>
                  <a:pt x="76581" y="1634643"/>
                </a:cubicBezTo>
                <a:lnTo>
                  <a:pt x="364084" y="1663294"/>
                </a:lnTo>
                <a:cubicBezTo>
                  <a:pt x="371170" y="1663979"/>
                  <a:pt x="378104" y="1665808"/>
                  <a:pt x="384658" y="1668628"/>
                </a:cubicBezTo>
                <a:cubicBezTo>
                  <a:pt x="443332" y="1693926"/>
                  <a:pt x="747903" y="1823923"/>
                  <a:pt x="808025" y="1823923"/>
                </a:cubicBezTo>
                <a:cubicBezTo>
                  <a:pt x="862965" y="1823923"/>
                  <a:pt x="1042645" y="1756943"/>
                  <a:pt x="1103909" y="1733474"/>
                </a:cubicBezTo>
                <a:cubicBezTo>
                  <a:pt x="1117473" y="1728292"/>
                  <a:pt x="1132256" y="1727454"/>
                  <a:pt x="1146353" y="1731112"/>
                </a:cubicBezTo>
                <a:lnTo>
                  <a:pt x="1334567" y="1780108"/>
                </a:lnTo>
                <a:cubicBezTo>
                  <a:pt x="1344473" y="1782699"/>
                  <a:pt x="1354760" y="1783080"/>
                  <a:pt x="1364818" y="1781175"/>
                </a:cubicBezTo>
                <a:lnTo>
                  <a:pt x="1647292" y="1728902"/>
                </a:lnTo>
                <a:cubicBezTo>
                  <a:pt x="1659636" y="1726616"/>
                  <a:pt x="1672361" y="1727683"/>
                  <a:pt x="1684096" y="1732026"/>
                </a:cubicBezTo>
                <a:lnTo>
                  <a:pt x="1914068" y="1816989"/>
                </a:lnTo>
                <a:cubicBezTo>
                  <a:pt x="1926260" y="1821485"/>
                  <a:pt x="1939442" y="1822475"/>
                  <a:pt x="1952092" y="1819885"/>
                </a:cubicBezTo>
                <a:lnTo>
                  <a:pt x="2389556" y="1730731"/>
                </a:lnTo>
                <a:cubicBezTo>
                  <a:pt x="2406472" y="1727302"/>
                  <a:pt x="2424074" y="1730273"/>
                  <a:pt x="2438934" y="1739036"/>
                </a:cubicBezTo>
                <a:lnTo>
                  <a:pt x="2557272" y="1808988"/>
                </a:lnTo>
                <a:cubicBezTo>
                  <a:pt x="2573426" y="1818513"/>
                  <a:pt x="2592705" y="1821180"/>
                  <a:pt x="2610764" y="1816303"/>
                </a:cubicBezTo>
                <a:lnTo>
                  <a:pt x="2763393" y="1775384"/>
                </a:lnTo>
                <a:cubicBezTo>
                  <a:pt x="2780919" y="1770659"/>
                  <a:pt x="2799588" y="1773022"/>
                  <a:pt x="2815438" y="1781861"/>
                </a:cubicBezTo>
                <a:lnTo>
                  <a:pt x="2855748" y="1804416"/>
                </a:lnTo>
                <a:cubicBezTo>
                  <a:pt x="2877388" y="1816532"/>
                  <a:pt x="2903830" y="1816151"/>
                  <a:pt x="2925166" y="1803578"/>
                </a:cubicBezTo>
                <a:lnTo>
                  <a:pt x="3022702" y="1745894"/>
                </a:lnTo>
                <a:cubicBezTo>
                  <a:pt x="3044114" y="1733245"/>
                  <a:pt x="3070631" y="1732940"/>
                  <a:pt x="3092272" y="1745133"/>
                </a:cubicBezTo>
                <a:lnTo>
                  <a:pt x="3207639" y="1810055"/>
                </a:lnTo>
                <a:cubicBezTo>
                  <a:pt x="3223413" y="1818894"/>
                  <a:pt x="3241929" y="1821333"/>
                  <a:pt x="3259379" y="1816760"/>
                </a:cubicBezTo>
                <a:lnTo>
                  <a:pt x="3391891" y="1782166"/>
                </a:lnTo>
                <a:cubicBezTo>
                  <a:pt x="3407131" y="1778203"/>
                  <a:pt x="3423285" y="1779499"/>
                  <a:pt x="3437687" y="1785823"/>
                </a:cubicBezTo>
                <a:lnTo>
                  <a:pt x="3491789" y="1809750"/>
                </a:lnTo>
                <a:cubicBezTo>
                  <a:pt x="3511906" y="1818665"/>
                  <a:pt x="3534994" y="1817523"/>
                  <a:pt x="3554121" y="1806778"/>
                </a:cubicBezTo>
                <a:lnTo>
                  <a:pt x="3677946" y="1737131"/>
                </a:lnTo>
                <a:cubicBezTo>
                  <a:pt x="3691357" y="1729588"/>
                  <a:pt x="3706901" y="1726692"/>
                  <a:pt x="3722218" y="1728902"/>
                </a:cubicBezTo>
                <a:lnTo>
                  <a:pt x="3983965" y="1767154"/>
                </a:lnTo>
                <a:cubicBezTo>
                  <a:pt x="3988156" y="1767764"/>
                  <a:pt x="3992347" y="1767993"/>
                  <a:pt x="3996614" y="1767840"/>
                </a:cubicBezTo>
                <a:lnTo>
                  <a:pt x="4188790" y="1760753"/>
                </a:lnTo>
                <a:cubicBezTo>
                  <a:pt x="4200601" y="1760296"/>
                  <a:pt x="4212413" y="1762887"/>
                  <a:pt x="4222928" y="1768297"/>
                </a:cubicBezTo>
                <a:lnTo>
                  <a:pt x="4446042" y="1881835"/>
                </a:lnTo>
                <a:cubicBezTo>
                  <a:pt x="4463415" y="1890674"/>
                  <a:pt x="4483761" y="1891818"/>
                  <a:pt x="4502049" y="1884959"/>
                </a:cubicBezTo>
                <a:lnTo>
                  <a:pt x="4653077" y="1828343"/>
                </a:lnTo>
                <a:cubicBezTo>
                  <a:pt x="4660926" y="1825447"/>
                  <a:pt x="4669155" y="1823923"/>
                  <a:pt x="4677537" y="1823923"/>
                </a:cubicBezTo>
                <a:lnTo>
                  <a:pt x="4811497" y="1823923"/>
                </a:lnTo>
                <a:cubicBezTo>
                  <a:pt x="4824527" y="1823923"/>
                  <a:pt x="4837405" y="1820266"/>
                  <a:pt x="4848454" y="1813331"/>
                </a:cubicBezTo>
                <a:lnTo>
                  <a:pt x="4898060" y="1782318"/>
                </a:lnTo>
                <a:cubicBezTo>
                  <a:pt x="4918786" y="1769364"/>
                  <a:pt x="4944771" y="1768221"/>
                  <a:pt x="4966564" y="1779270"/>
                </a:cubicBezTo>
                <a:lnTo>
                  <a:pt x="5005959" y="1799311"/>
                </a:lnTo>
                <a:cubicBezTo>
                  <a:pt x="5017161" y="1805026"/>
                  <a:pt x="5029734" y="1807540"/>
                  <a:pt x="5042307" y="1806702"/>
                </a:cubicBezTo>
                <a:lnTo>
                  <a:pt x="5107229" y="1802283"/>
                </a:lnTo>
                <a:cubicBezTo>
                  <a:pt x="5127879" y="1800835"/>
                  <a:pt x="5147996" y="1808683"/>
                  <a:pt x="5162322" y="1823618"/>
                </a:cubicBezTo>
                <a:lnTo>
                  <a:pt x="5220158" y="1884045"/>
                </a:lnTo>
                <a:cubicBezTo>
                  <a:pt x="5227549" y="1891741"/>
                  <a:pt x="5236617" y="1897685"/>
                  <a:pt x="5246675" y="1901343"/>
                </a:cubicBezTo>
                <a:lnTo>
                  <a:pt x="5466207" y="1981124"/>
                </a:lnTo>
                <a:cubicBezTo>
                  <a:pt x="5470627" y="1982724"/>
                  <a:pt x="5474894" y="1984781"/>
                  <a:pt x="5478933" y="1987296"/>
                </a:cubicBezTo>
                <a:cubicBezTo>
                  <a:pt x="5520233" y="2012747"/>
                  <a:pt x="5762625" y="2161185"/>
                  <a:pt x="5831129" y="2183054"/>
                </a:cubicBezTo>
                <a:cubicBezTo>
                  <a:pt x="5884545" y="2200123"/>
                  <a:pt x="5975909" y="2192884"/>
                  <a:pt x="6024144" y="2187321"/>
                </a:cubicBezTo>
                <a:cubicBezTo>
                  <a:pt x="6044032" y="2185035"/>
                  <a:pt x="6063844" y="2191588"/>
                  <a:pt x="6078779" y="2205000"/>
                </a:cubicBezTo>
                <a:cubicBezTo>
                  <a:pt x="6123661" y="2245538"/>
                  <a:pt x="6230341" y="2328672"/>
                  <a:pt x="6355995" y="2334692"/>
                </a:cubicBezTo>
                <a:cubicBezTo>
                  <a:pt x="6493612" y="2341245"/>
                  <a:pt x="6762064" y="2277085"/>
                  <a:pt x="6851219" y="2254606"/>
                </a:cubicBezTo>
                <a:cubicBezTo>
                  <a:pt x="6870192" y="2249805"/>
                  <a:pt x="6890309" y="2253234"/>
                  <a:pt x="6906616" y="2264055"/>
                </a:cubicBezTo>
                <a:lnTo>
                  <a:pt x="6981063" y="2313356"/>
                </a:lnTo>
                <a:cubicBezTo>
                  <a:pt x="7001561" y="2326920"/>
                  <a:pt x="7027621" y="2328672"/>
                  <a:pt x="7049719" y="2318004"/>
                </a:cubicBezTo>
                <a:cubicBezTo>
                  <a:pt x="7133692" y="2277542"/>
                  <a:pt x="7339203" y="2178177"/>
                  <a:pt x="7372274" y="2159203"/>
                </a:cubicBezTo>
                <a:cubicBezTo>
                  <a:pt x="7401764" y="2142287"/>
                  <a:pt x="7452208" y="2169338"/>
                  <a:pt x="7479030" y="2186559"/>
                </a:cubicBezTo>
                <a:cubicBezTo>
                  <a:pt x="7491527" y="2194560"/>
                  <a:pt x="7506158" y="2198599"/>
                  <a:pt x="7520940" y="2197760"/>
                </a:cubicBezTo>
                <a:lnTo>
                  <a:pt x="7774000" y="2183511"/>
                </a:lnTo>
                <a:cubicBezTo>
                  <a:pt x="7778268" y="2183282"/>
                  <a:pt x="7782535" y="2183435"/>
                  <a:pt x="7786726" y="2183968"/>
                </a:cubicBezTo>
                <a:lnTo>
                  <a:pt x="7886091" y="2196617"/>
                </a:lnTo>
                <a:cubicBezTo>
                  <a:pt x="7898664" y="2198218"/>
                  <a:pt x="7911465" y="2196389"/>
                  <a:pt x="7923048" y="2191207"/>
                </a:cubicBezTo>
                <a:lnTo>
                  <a:pt x="7976769" y="2167433"/>
                </a:lnTo>
                <a:cubicBezTo>
                  <a:pt x="7999553" y="2157375"/>
                  <a:pt x="8025994" y="2160194"/>
                  <a:pt x="8046111" y="2174977"/>
                </a:cubicBezTo>
                <a:lnTo>
                  <a:pt x="8116214" y="2226335"/>
                </a:lnTo>
                <a:cubicBezTo>
                  <a:pt x="8139685" y="2243557"/>
                  <a:pt x="8171383" y="2244319"/>
                  <a:pt x="8195691" y="2228317"/>
                </a:cubicBezTo>
                <a:lnTo>
                  <a:pt x="8395869" y="2096567"/>
                </a:lnTo>
                <a:cubicBezTo>
                  <a:pt x="8412403" y="2085670"/>
                  <a:pt x="8432825" y="2082317"/>
                  <a:pt x="8451952" y="2087423"/>
                </a:cubicBezTo>
                <a:lnTo>
                  <a:pt x="8650757" y="2139925"/>
                </a:lnTo>
                <a:cubicBezTo>
                  <a:pt x="8659139" y="2142135"/>
                  <a:pt x="8667902" y="2142744"/>
                  <a:pt x="8676513" y="2141754"/>
                </a:cubicBezTo>
                <a:lnTo>
                  <a:pt x="8849715" y="2121865"/>
                </a:lnTo>
                <a:cubicBezTo>
                  <a:pt x="8864041" y="2120189"/>
                  <a:pt x="8878443" y="2123085"/>
                  <a:pt x="8891092" y="2129942"/>
                </a:cubicBezTo>
                <a:lnTo>
                  <a:pt x="8967292" y="2171624"/>
                </a:lnTo>
                <a:cubicBezTo>
                  <a:pt x="8980932" y="2179092"/>
                  <a:pt x="8996705" y="2181759"/>
                  <a:pt x="9012022" y="2179244"/>
                </a:cubicBezTo>
                <a:lnTo>
                  <a:pt x="9266454" y="2137486"/>
                </a:lnTo>
                <a:cubicBezTo>
                  <a:pt x="9275368" y="2136039"/>
                  <a:pt x="9284437" y="2136343"/>
                  <a:pt x="9293200" y="2138325"/>
                </a:cubicBezTo>
                <a:lnTo>
                  <a:pt x="9446133" y="2173224"/>
                </a:lnTo>
                <a:cubicBezTo>
                  <a:pt x="9451924" y="2174520"/>
                  <a:pt x="9457792" y="2175129"/>
                  <a:pt x="9463736" y="2174900"/>
                </a:cubicBezTo>
                <a:lnTo>
                  <a:pt x="9704527" y="2167662"/>
                </a:lnTo>
                <a:cubicBezTo>
                  <a:pt x="9715652" y="2167357"/>
                  <a:pt x="9726702" y="2169643"/>
                  <a:pt x="9736684" y="2174443"/>
                </a:cubicBezTo>
                <a:lnTo>
                  <a:pt x="9831781" y="2219935"/>
                </a:lnTo>
                <a:cubicBezTo>
                  <a:pt x="9835972" y="2221916"/>
                  <a:pt x="9840315" y="2223516"/>
                  <a:pt x="9844812" y="2224659"/>
                </a:cubicBezTo>
                <a:lnTo>
                  <a:pt x="9986391" y="2260321"/>
                </a:lnTo>
                <a:cubicBezTo>
                  <a:pt x="9993020" y="2261997"/>
                  <a:pt x="9999802" y="2262683"/>
                  <a:pt x="10006584" y="2262378"/>
                </a:cubicBezTo>
                <a:lnTo>
                  <a:pt x="10171252" y="2254834"/>
                </a:lnTo>
                <a:lnTo>
                  <a:pt x="10324796" y="2243938"/>
                </a:lnTo>
                <a:cubicBezTo>
                  <a:pt x="10363886" y="2241195"/>
                  <a:pt x="10397566" y="2271141"/>
                  <a:pt x="10399318" y="2310308"/>
                </a:cubicBezTo>
                <a:lnTo>
                  <a:pt x="10461269" y="3704539"/>
                </a:lnTo>
                <a:lnTo>
                  <a:pt x="12192000" y="3704539"/>
                </a:lnTo>
                <a:lnTo>
                  <a:pt x="12192000" y="0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100000">
                <a:schemeClr val="bg1"/>
              </a:gs>
              <a:gs pos="0">
                <a:schemeClr val="bg1">
                  <a:lumMod val="85000"/>
                  <a:lumOff val="15000"/>
                </a:schemeClr>
              </a:gs>
            </a:gsLst>
            <a:lin ang="0" scaled="0"/>
          </a:gradFill>
          <a:ln w="7620" cap="flat">
            <a:noFill/>
            <a:prstDash val="solid"/>
            <a:miter/>
          </a:ln>
          <a:effectLst>
            <a:outerShdw blurRad="279400" dist="38100" dir="5400000" algn="t" rotWithShape="0">
              <a:schemeClr val="accent1">
                <a:lumMod val="50000"/>
                <a:alpha val="85000"/>
              </a:scheme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zh-CN" altLang="en-US"/>
          </a:p>
        </p:txBody>
      </p:sp>
      <p:sp>
        <p:nvSpPr>
          <p:cNvPr id="14" name="任意多边形: 形状 13"/>
          <p:cNvSpPr/>
          <p:nvPr>
            <p:custDataLst>
              <p:tags r:id="rId3"/>
            </p:custDataLst>
          </p:nvPr>
        </p:nvSpPr>
        <p:spPr>
          <a:xfrm>
            <a:off x="0" y="3704590"/>
            <a:ext cx="12192000" cy="3153410"/>
          </a:xfrm>
          <a:custGeom>
            <a:avLst/>
            <a:gdLst>
              <a:gd name="connsiteX0" fmla="*/ 10461269 w 12191999"/>
              <a:gd name="connsiteY0" fmla="*/ 0 h 3153308"/>
              <a:gd name="connsiteX1" fmla="*/ 10526192 w 12191999"/>
              <a:gd name="connsiteY1" fmla="*/ 1461059 h 3153308"/>
              <a:gd name="connsiteX2" fmla="*/ 10456621 w 12191999"/>
              <a:gd name="connsiteY2" fmla="*/ 1533830 h 3153308"/>
              <a:gd name="connsiteX3" fmla="*/ 10162565 w 12191999"/>
              <a:gd name="connsiteY3" fmla="*/ 1533830 h 3153308"/>
              <a:gd name="connsiteX4" fmla="*/ 10131552 w 12191999"/>
              <a:gd name="connsiteY4" fmla="*/ 1526591 h 3153308"/>
              <a:gd name="connsiteX5" fmla="*/ 9962084 w 12191999"/>
              <a:gd name="connsiteY5" fmla="*/ 1442466 h 3153308"/>
              <a:gd name="connsiteX6" fmla="*/ 9886340 w 12191999"/>
              <a:gd name="connsiteY6" fmla="*/ 1451458 h 3153308"/>
              <a:gd name="connsiteX7" fmla="*/ 9829648 w 12191999"/>
              <a:gd name="connsiteY7" fmla="*/ 1498930 h 3153308"/>
              <a:gd name="connsiteX8" fmla="*/ 9743998 w 12191999"/>
              <a:gd name="connsiteY8" fmla="*/ 1501902 h 3153308"/>
              <a:gd name="connsiteX9" fmla="*/ 9581312 w 12191999"/>
              <a:gd name="connsiteY9" fmla="*/ 1383716 h 3153308"/>
              <a:gd name="connsiteX10" fmla="*/ 9508083 w 12191999"/>
              <a:gd name="connsiteY10" fmla="*/ 1378305 h 3153308"/>
              <a:gd name="connsiteX11" fmla="*/ 9290913 w 12191999"/>
              <a:gd name="connsiteY11" fmla="*/ 1491767 h 3153308"/>
              <a:gd name="connsiteX12" fmla="*/ 9249614 w 12191999"/>
              <a:gd name="connsiteY12" fmla="*/ 1499083 h 3153308"/>
              <a:gd name="connsiteX13" fmla="*/ 9096603 w 12191999"/>
              <a:gd name="connsiteY13" fmla="*/ 1479118 h 3153308"/>
              <a:gd name="connsiteX14" fmla="*/ 9079611 w 12191999"/>
              <a:gd name="connsiteY14" fmla="*/ 1478966 h 3153308"/>
              <a:gd name="connsiteX15" fmla="*/ 8915628 w 12191999"/>
              <a:gd name="connsiteY15" fmla="*/ 1497787 h 3153308"/>
              <a:gd name="connsiteX16" fmla="*/ 8855735 w 12191999"/>
              <a:gd name="connsiteY16" fmla="*/ 1475003 h 3153308"/>
              <a:gd name="connsiteX17" fmla="*/ 8855735 w 12191999"/>
              <a:gd name="connsiteY17" fmla="*/ 1475003 h 3153308"/>
              <a:gd name="connsiteX18" fmla="*/ 8791498 w 12191999"/>
              <a:gd name="connsiteY18" fmla="*/ 1452906 h 3153308"/>
              <a:gd name="connsiteX19" fmla="*/ 8579434 w 12191999"/>
              <a:gd name="connsiteY19" fmla="*/ 1491006 h 3153308"/>
              <a:gd name="connsiteX20" fmla="*/ 8547430 w 12191999"/>
              <a:gd name="connsiteY20" fmla="*/ 1489253 h 3153308"/>
              <a:gd name="connsiteX21" fmla="*/ 8367141 w 12191999"/>
              <a:gd name="connsiteY21" fmla="*/ 1436141 h 3153308"/>
              <a:gd name="connsiteX22" fmla="*/ 8326298 w 12191999"/>
              <a:gd name="connsiteY22" fmla="*/ 1436599 h 3153308"/>
              <a:gd name="connsiteX23" fmla="*/ 8147837 w 12191999"/>
              <a:gd name="connsiteY23" fmla="*/ 1493596 h 3153308"/>
              <a:gd name="connsiteX24" fmla="*/ 8108290 w 12191999"/>
              <a:gd name="connsiteY24" fmla="*/ 1525829 h 3153308"/>
              <a:gd name="connsiteX25" fmla="*/ 8022107 w 12191999"/>
              <a:gd name="connsiteY25" fmla="*/ 1679067 h 3153308"/>
              <a:gd name="connsiteX26" fmla="*/ 7970672 w 12191999"/>
              <a:gd name="connsiteY26" fmla="*/ 1713967 h 3153308"/>
              <a:gd name="connsiteX27" fmla="*/ 7593178 w 12191999"/>
              <a:gd name="connsiteY27" fmla="*/ 1764563 h 3153308"/>
              <a:gd name="connsiteX28" fmla="*/ 7583957 w 12191999"/>
              <a:gd name="connsiteY28" fmla="*/ 1765173 h 3153308"/>
              <a:gd name="connsiteX29" fmla="*/ 7446645 w 12191999"/>
              <a:gd name="connsiteY29" fmla="*/ 1765173 h 3153308"/>
              <a:gd name="connsiteX30" fmla="*/ 7403211 w 12191999"/>
              <a:gd name="connsiteY30" fmla="*/ 1749933 h 3153308"/>
              <a:gd name="connsiteX31" fmla="*/ 7215454 w 12191999"/>
              <a:gd name="connsiteY31" fmla="*/ 1600048 h 3153308"/>
              <a:gd name="connsiteX32" fmla="*/ 7129044 w 12191999"/>
              <a:gd name="connsiteY32" fmla="*/ 1599667 h 3153308"/>
              <a:gd name="connsiteX33" fmla="*/ 7008038 w 12191999"/>
              <a:gd name="connsiteY33" fmla="*/ 1694459 h 3153308"/>
              <a:gd name="connsiteX34" fmla="*/ 6965061 w 12191999"/>
              <a:gd name="connsiteY34" fmla="*/ 1709318 h 3153308"/>
              <a:gd name="connsiteX35" fmla="*/ 6780962 w 12191999"/>
              <a:gd name="connsiteY35" fmla="*/ 1709318 h 3153308"/>
              <a:gd name="connsiteX36" fmla="*/ 6764350 w 12191999"/>
              <a:gd name="connsiteY36" fmla="*/ 1707337 h 3153308"/>
              <a:gd name="connsiteX37" fmla="*/ 6449797 w 12191999"/>
              <a:gd name="connsiteY37" fmla="*/ 1630071 h 3153308"/>
              <a:gd name="connsiteX38" fmla="*/ 6445606 w 12191999"/>
              <a:gd name="connsiteY38" fmla="*/ 1628927 h 3153308"/>
              <a:gd name="connsiteX39" fmla="*/ 6044337 w 12191999"/>
              <a:gd name="connsiteY39" fmla="*/ 1503426 h 3153308"/>
              <a:gd name="connsiteX40" fmla="*/ 6034507 w 12191999"/>
              <a:gd name="connsiteY40" fmla="*/ 1501140 h 3153308"/>
              <a:gd name="connsiteX41" fmla="*/ 5925922 w 12191999"/>
              <a:gd name="connsiteY41" fmla="*/ 1483843 h 3153308"/>
              <a:gd name="connsiteX42" fmla="*/ 5864276 w 12191999"/>
              <a:gd name="connsiteY42" fmla="*/ 1504874 h 3153308"/>
              <a:gd name="connsiteX43" fmla="*/ 5601919 w 12191999"/>
              <a:gd name="connsiteY43" fmla="*/ 1783232 h 3153308"/>
              <a:gd name="connsiteX44" fmla="*/ 5551247 w 12191999"/>
              <a:gd name="connsiteY44" fmla="*/ 1805102 h 3153308"/>
              <a:gd name="connsiteX45" fmla="*/ 5424069 w 12191999"/>
              <a:gd name="connsiteY45" fmla="*/ 1805102 h 3153308"/>
              <a:gd name="connsiteX46" fmla="*/ 5378425 w 12191999"/>
              <a:gd name="connsiteY46" fmla="*/ 1788109 h 3153308"/>
              <a:gd name="connsiteX47" fmla="*/ 5269688 w 12191999"/>
              <a:gd name="connsiteY47" fmla="*/ 1693850 h 3153308"/>
              <a:gd name="connsiteX48" fmla="*/ 5177409 w 12191999"/>
              <a:gd name="connsiteY48" fmla="*/ 1694764 h 3153308"/>
              <a:gd name="connsiteX49" fmla="*/ 4956582 w 12191999"/>
              <a:gd name="connsiteY49" fmla="*/ 1893799 h 3153308"/>
              <a:gd name="connsiteX50" fmla="*/ 4917491 w 12191999"/>
              <a:gd name="connsiteY50" fmla="*/ 1911325 h 3153308"/>
              <a:gd name="connsiteX51" fmla="*/ 4652087 w 12191999"/>
              <a:gd name="connsiteY51" fmla="*/ 1940357 h 3153308"/>
              <a:gd name="connsiteX52" fmla="*/ 4644542 w 12191999"/>
              <a:gd name="connsiteY52" fmla="*/ 1940738 h 3153308"/>
              <a:gd name="connsiteX53" fmla="*/ 4443679 w 12191999"/>
              <a:gd name="connsiteY53" fmla="*/ 1940738 h 3153308"/>
              <a:gd name="connsiteX54" fmla="*/ 4420515 w 12191999"/>
              <a:gd name="connsiteY54" fmla="*/ 1936776 h 3153308"/>
              <a:gd name="connsiteX55" fmla="*/ 4286479 w 12191999"/>
              <a:gd name="connsiteY55" fmla="*/ 1889455 h 3153308"/>
              <a:gd name="connsiteX56" fmla="*/ 4259809 w 12191999"/>
              <a:gd name="connsiteY56" fmla="*/ 1885569 h 3153308"/>
              <a:gd name="connsiteX57" fmla="*/ 4115181 w 12191999"/>
              <a:gd name="connsiteY57" fmla="*/ 1892732 h 3153308"/>
              <a:gd name="connsiteX58" fmla="*/ 3902278 w 12191999"/>
              <a:gd name="connsiteY58" fmla="*/ 1892732 h 3153308"/>
              <a:gd name="connsiteX59" fmla="*/ 3864788 w 12191999"/>
              <a:gd name="connsiteY59" fmla="*/ 1881759 h 3153308"/>
              <a:gd name="connsiteX60" fmla="*/ 3831031 w 12191999"/>
              <a:gd name="connsiteY60" fmla="*/ 1860194 h 3153308"/>
              <a:gd name="connsiteX61" fmla="*/ 3779063 w 12191999"/>
              <a:gd name="connsiteY61" fmla="*/ 1850745 h 3153308"/>
              <a:gd name="connsiteX62" fmla="*/ 3357143 w 12191999"/>
              <a:gd name="connsiteY62" fmla="*/ 1940509 h 3153308"/>
              <a:gd name="connsiteX63" fmla="*/ 2940634 w 12191999"/>
              <a:gd name="connsiteY63" fmla="*/ 2012290 h 3153308"/>
              <a:gd name="connsiteX64" fmla="*/ 2629205 w 12191999"/>
              <a:gd name="connsiteY64" fmla="*/ 2059381 h 3153308"/>
              <a:gd name="connsiteX65" fmla="*/ 2619147 w 12191999"/>
              <a:gd name="connsiteY65" fmla="*/ 2061667 h 3153308"/>
              <a:gd name="connsiteX66" fmla="*/ 2396414 w 12191999"/>
              <a:gd name="connsiteY66" fmla="*/ 2130247 h 3153308"/>
              <a:gd name="connsiteX67" fmla="*/ 2385060 w 12191999"/>
              <a:gd name="connsiteY67" fmla="*/ 2132762 h 3153308"/>
              <a:gd name="connsiteX68" fmla="*/ 2159356 w 12191999"/>
              <a:gd name="connsiteY68" fmla="*/ 2162556 h 3153308"/>
              <a:gd name="connsiteX69" fmla="*/ 2139925 w 12191999"/>
              <a:gd name="connsiteY69" fmla="*/ 2168042 h 3153308"/>
              <a:gd name="connsiteX70" fmla="*/ 1896237 w 12191999"/>
              <a:gd name="connsiteY70" fmla="*/ 2277389 h 3153308"/>
              <a:gd name="connsiteX71" fmla="*/ 1867738 w 12191999"/>
              <a:gd name="connsiteY71" fmla="*/ 2283486 h 3153308"/>
              <a:gd name="connsiteX72" fmla="*/ 1575740 w 12191999"/>
              <a:gd name="connsiteY72" fmla="*/ 2283486 h 3153308"/>
              <a:gd name="connsiteX73" fmla="*/ 1556842 w 12191999"/>
              <a:gd name="connsiteY73" fmla="*/ 2286076 h 3153308"/>
              <a:gd name="connsiteX74" fmla="*/ 1427378 w 12191999"/>
              <a:gd name="connsiteY74" fmla="*/ 2322576 h 3153308"/>
              <a:gd name="connsiteX75" fmla="*/ 1421740 w 12191999"/>
              <a:gd name="connsiteY75" fmla="*/ 2324405 h 3153308"/>
              <a:gd name="connsiteX76" fmla="*/ 1203122 w 12191999"/>
              <a:gd name="connsiteY76" fmla="*/ 2406625 h 3153308"/>
              <a:gd name="connsiteX77" fmla="*/ 1178585 w 12191999"/>
              <a:gd name="connsiteY77" fmla="*/ 2411121 h 3153308"/>
              <a:gd name="connsiteX78" fmla="*/ 1090803 w 12191999"/>
              <a:gd name="connsiteY78" fmla="*/ 2411121 h 3153308"/>
              <a:gd name="connsiteX79" fmla="*/ 1075335 w 12191999"/>
              <a:gd name="connsiteY79" fmla="*/ 2409368 h 3153308"/>
              <a:gd name="connsiteX80" fmla="*/ 940156 w 12191999"/>
              <a:gd name="connsiteY80" fmla="*/ 2378583 h 3153308"/>
              <a:gd name="connsiteX81" fmla="*/ 882015 w 12191999"/>
              <a:gd name="connsiteY81" fmla="*/ 2391461 h 3153308"/>
              <a:gd name="connsiteX82" fmla="*/ 758190 w 12191999"/>
              <a:gd name="connsiteY82" fmla="*/ 2487473 h 3153308"/>
              <a:gd name="connsiteX83" fmla="*/ 702031 w 12191999"/>
              <a:gd name="connsiteY83" fmla="*/ 2500732 h 3153308"/>
              <a:gd name="connsiteX84" fmla="*/ 469925 w 12191999"/>
              <a:gd name="connsiteY84" fmla="*/ 2454936 h 3153308"/>
              <a:gd name="connsiteX85" fmla="*/ 430911 w 12191999"/>
              <a:gd name="connsiteY85" fmla="*/ 2458441 h 3153308"/>
              <a:gd name="connsiteX86" fmla="*/ 325831 w 12191999"/>
              <a:gd name="connsiteY86" fmla="*/ 2499893 h 3153308"/>
              <a:gd name="connsiteX87" fmla="*/ 289560 w 12191999"/>
              <a:gd name="connsiteY87" fmla="*/ 2503932 h 3153308"/>
              <a:gd name="connsiteX88" fmla="*/ 58979 w 12191999"/>
              <a:gd name="connsiteY88" fmla="*/ 2468118 h 3153308"/>
              <a:gd name="connsiteX89" fmla="*/ 0 w 12191999"/>
              <a:gd name="connsiteY89" fmla="*/ 2399309 h 3153308"/>
              <a:gd name="connsiteX90" fmla="*/ 0 w 12191999"/>
              <a:gd name="connsiteY90" fmla="*/ 3153308 h 3153308"/>
              <a:gd name="connsiteX91" fmla="*/ 12192000 w 12191999"/>
              <a:gd name="connsiteY91" fmla="*/ 3153308 h 3153308"/>
              <a:gd name="connsiteX92" fmla="*/ 12192000 w 12191999"/>
              <a:gd name="connsiteY92" fmla="*/ 0 h 3153308"/>
              <a:gd name="connsiteX93" fmla="*/ 10461269 w 12191999"/>
              <a:gd name="connsiteY93" fmla="*/ 0 h 31533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</a:cxnLst>
            <a:rect l="l" t="t" r="r" b="b"/>
            <a:pathLst>
              <a:path w="12191999" h="3153308">
                <a:moveTo>
                  <a:pt x="10461269" y="0"/>
                </a:moveTo>
                <a:lnTo>
                  <a:pt x="10526192" y="1461059"/>
                </a:lnTo>
                <a:cubicBezTo>
                  <a:pt x="10527944" y="1500683"/>
                  <a:pt x="10496322" y="1533830"/>
                  <a:pt x="10456621" y="1533830"/>
                </a:cubicBezTo>
                <a:lnTo>
                  <a:pt x="10162565" y="1533830"/>
                </a:lnTo>
                <a:cubicBezTo>
                  <a:pt x="10151821" y="1533830"/>
                  <a:pt x="10141229" y="1531315"/>
                  <a:pt x="10131552" y="1526591"/>
                </a:cubicBezTo>
                <a:lnTo>
                  <a:pt x="9962084" y="1442466"/>
                </a:lnTo>
                <a:cubicBezTo>
                  <a:pt x="9937319" y="1430122"/>
                  <a:pt x="9907600" y="1433703"/>
                  <a:pt x="9886340" y="1451458"/>
                </a:cubicBezTo>
                <a:lnTo>
                  <a:pt x="9829648" y="1498930"/>
                </a:lnTo>
                <a:cubicBezTo>
                  <a:pt x="9805187" y="1519428"/>
                  <a:pt x="9769830" y="1520647"/>
                  <a:pt x="9743998" y="1501902"/>
                </a:cubicBezTo>
                <a:lnTo>
                  <a:pt x="9581312" y="1383716"/>
                </a:lnTo>
                <a:cubicBezTo>
                  <a:pt x="9559900" y="1368171"/>
                  <a:pt x="9531554" y="1366114"/>
                  <a:pt x="9508083" y="1378305"/>
                </a:cubicBezTo>
                <a:lnTo>
                  <a:pt x="9290913" y="1491767"/>
                </a:lnTo>
                <a:cubicBezTo>
                  <a:pt x="9278264" y="1498397"/>
                  <a:pt x="9263787" y="1500988"/>
                  <a:pt x="9249614" y="1499083"/>
                </a:cubicBezTo>
                <a:lnTo>
                  <a:pt x="9096603" y="1479118"/>
                </a:lnTo>
                <a:cubicBezTo>
                  <a:pt x="9090965" y="1478356"/>
                  <a:pt x="9085250" y="1478356"/>
                  <a:pt x="9079611" y="1478966"/>
                </a:cubicBezTo>
                <a:lnTo>
                  <a:pt x="8915628" y="1497787"/>
                </a:lnTo>
                <a:cubicBezTo>
                  <a:pt x="8893150" y="1500378"/>
                  <a:pt x="8870823" y="1491920"/>
                  <a:pt x="8855735" y="1475003"/>
                </a:cubicBezTo>
                <a:lnTo>
                  <a:pt x="8855735" y="1475003"/>
                </a:lnTo>
                <a:cubicBezTo>
                  <a:pt x="8839581" y="1457020"/>
                  <a:pt x="8815274" y="1448638"/>
                  <a:pt x="8791498" y="1452906"/>
                </a:cubicBezTo>
                <a:lnTo>
                  <a:pt x="8579434" y="1491006"/>
                </a:lnTo>
                <a:cubicBezTo>
                  <a:pt x="8568766" y="1492911"/>
                  <a:pt x="8557794" y="1492301"/>
                  <a:pt x="8547430" y="1489253"/>
                </a:cubicBezTo>
                <a:lnTo>
                  <a:pt x="8367141" y="1436141"/>
                </a:lnTo>
                <a:cubicBezTo>
                  <a:pt x="8353806" y="1432179"/>
                  <a:pt x="8339557" y="1432331"/>
                  <a:pt x="8326298" y="1436599"/>
                </a:cubicBezTo>
                <a:lnTo>
                  <a:pt x="8147837" y="1493596"/>
                </a:lnTo>
                <a:cubicBezTo>
                  <a:pt x="8131074" y="1498930"/>
                  <a:pt x="8116901" y="1510436"/>
                  <a:pt x="8108290" y="1525829"/>
                </a:cubicBezTo>
                <a:lnTo>
                  <a:pt x="8022107" y="1679067"/>
                </a:lnTo>
                <a:cubicBezTo>
                  <a:pt x="8011364" y="1698117"/>
                  <a:pt x="7992314" y="1711071"/>
                  <a:pt x="7970672" y="1713967"/>
                </a:cubicBezTo>
                <a:lnTo>
                  <a:pt x="7593178" y="1764563"/>
                </a:lnTo>
                <a:cubicBezTo>
                  <a:pt x="7590130" y="1764944"/>
                  <a:pt x="7587006" y="1765173"/>
                  <a:pt x="7583957" y="1765173"/>
                </a:cubicBezTo>
                <a:lnTo>
                  <a:pt x="7446645" y="1765173"/>
                </a:lnTo>
                <a:cubicBezTo>
                  <a:pt x="7430872" y="1765173"/>
                  <a:pt x="7415556" y="1759839"/>
                  <a:pt x="7403211" y="1749933"/>
                </a:cubicBezTo>
                <a:lnTo>
                  <a:pt x="7215454" y="1600048"/>
                </a:lnTo>
                <a:cubicBezTo>
                  <a:pt x="7190232" y="1579931"/>
                  <a:pt x="7154418" y="1579778"/>
                  <a:pt x="7129044" y="1599667"/>
                </a:cubicBezTo>
                <a:lnTo>
                  <a:pt x="7008038" y="1694459"/>
                </a:lnTo>
                <a:cubicBezTo>
                  <a:pt x="6995770" y="1704060"/>
                  <a:pt x="6980682" y="1709318"/>
                  <a:pt x="6965061" y="1709318"/>
                </a:cubicBezTo>
                <a:lnTo>
                  <a:pt x="6780962" y="1709318"/>
                </a:lnTo>
                <a:cubicBezTo>
                  <a:pt x="6775399" y="1709318"/>
                  <a:pt x="6769761" y="1708633"/>
                  <a:pt x="6764350" y="1707337"/>
                </a:cubicBezTo>
                <a:lnTo>
                  <a:pt x="6449797" y="1630071"/>
                </a:lnTo>
                <a:cubicBezTo>
                  <a:pt x="6448425" y="1629689"/>
                  <a:pt x="6446978" y="1629308"/>
                  <a:pt x="6445606" y="1628927"/>
                </a:cubicBezTo>
                <a:lnTo>
                  <a:pt x="6044337" y="1503426"/>
                </a:lnTo>
                <a:cubicBezTo>
                  <a:pt x="6041136" y="1502436"/>
                  <a:pt x="6037860" y="1501673"/>
                  <a:pt x="6034507" y="1501140"/>
                </a:cubicBezTo>
                <a:lnTo>
                  <a:pt x="5925922" y="1483843"/>
                </a:lnTo>
                <a:cubicBezTo>
                  <a:pt x="5903138" y="1480185"/>
                  <a:pt x="5880049" y="1488110"/>
                  <a:pt x="5864276" y="1504874"/>
                </a:cubicBezTo>
                <a:lnTo>
                  <a:pt x="5601919" y="1783232"/>
                </a:lnTo>
                <a:cubicBezTo>
                  <a:pt x="5588737" y="1797177"/>
                  <a:pt x="5570449" y="1805102"/>
                  <a:pt x="5551247" y="1805102"/>
                </a:cubicBezTo>
                <a:lnTo>
                  <a:pt x="5424069" y="1805102"/>
                </a:lnTo>
                <a:cubicBezTo>
                  <a:pt x="5407305" y="1805102"/>
                  <a:pt x="5391150" y="1799082"/>
                  <a:pt x="5378425" y="1788109"/>
                </a:cubicBezTo>
                <a:lnTo>
                  <a:pt x="5269688" y="1693850"/>
                </a:lnTo>
                <a:cubicBezTo>
                  <a:pt x="5243094" y="1670837"/>
                  <a:pt x="5203546" y="1671218"/>
                  <a:pt x="5177409" y="1694764"/>
                </a:cubicBezTo>
                <a:lnTo>
                  <a:pt x="4956582" y="1893799"/>
                </a:lnTo>
                <a:cubicBezTo>
                  <a:pt x="4945685" y="1903552"/>
                  <a:pt x="4932045" y="1909724"/>
                  <a:pt x="4917491" y="1911325"/>
                </a:cubicBezTo>
                <a:lnTo>
                  <a:pt x="4652087" y="1940357"/>
                </a:lnTo>
                <a:cubicBezTo>
                  <a:pt x="4649572" y="1940662"/>
                  <a:pt x="4647057" y="1940738"/>
                  <a:pt x="4644542" y="1940738"/>
                </a:cubicBezTo>
                <a:lnTo>
                  <a:pt x="4443679" y="1940738"/>
                </a:lnTo>
                <a:cubicBezTo>
                  <a:pt x="4435755" y="1940738"/>
                  <a:pt x="4427982" y="1939366"/>
                  <a:pt x="4420515" y="1936776"/>
                </a:cubicBezTo>
                <a:lnTo>
                  <a:pt x="4286479" y="1889455"/>
                </a:lnTo>
                <a:cubicBezTo>
                  <a:pt x="4277944" y="1886407"/>
                  <a:pt x="4268877" y="1885112"/>
                  <a:pt x="4259809" y="1885569"/>
                </a:cubicBezTo>
                <a:lnTo>
                  <a:pt x="4115181" y="1892732"/>
                </a:lnTo>
                <a:lnTo>
                  <a:pt x="3902278" y="1892732"/>
                </a:lnTo>
                <a:cubicBezTo>
                  <a:pt x="3889020" y="1892732"/>
                  <a:pt x="3875989" y="1888922"/>
                  <a:pt x="3864788" y="1881759"/>
                </a:cubicBezTo>
                <a:lnTo>
                  <a:pt x="3831031" y="1860194"/>
                </a:lnTo>
                <a:cubicBezTo>
                  <a:pt x="3815639" y="1850365"/>
                  <a:pt x="3796970" y="1846935"/>
                  <a:pt x="3779063" y="1850745"/>
                </a:cubicBezTo>
                <a:lnTo>
                  <a:pt x="3357143" y="1940509"/>
                </a:lnTo>
                <a:lnTo>
                  <a:pt x="2940634" y="2012290"/>
                </a:lnTo>
                <a:lnTo>
                  <a:pt x="2629205" y="2059381"/>
                </a:lnTo>
                <a:cubicBezTo>
                  <a:pt x="2625776" y="2059915"/>
                  <a:pt x="2622423" y="2060677"/>
                  <a:pt x="2619147" y="2061667"/>
                </a:cubicBezTo>
                <a:lnTo>
                  <a:pt x="2396414" y="2130247"/>
                </a:lnTo>
                <a:cubicBezTo>
                  <a:pt x="2392680" y="2131390"/>
                  <a:pt x="2388870" y="2132228"/>
                  <a:pt x="2385060" y="2132762"/>
                </a:cubicBezTo>
                <a:lnTo>
                  <a:pt x="2159356" y="2162556"/>
                </a:lnTo>
                <a:cubicBezTo>
                  <a:pt x="2152650" y="2163471"/>
                  <a:pt x="2146097" y="2165299"/>
                  <a:pt x="2139925" y="2168042"/>
                </a:cubicBezTo>
                <a:lnTo>
                  <a:pt x="1896237" y="2277389"/>
                </a:lnTo>
                <a:cubicBezTo>
                  <a:pt x="1887245" y="2281428"/>
                  <a:pt x="1877568" y="2283486"/>
                  <a:pt x="1867738" y="2283486"/>
                </a:cubicBezTo>
                <a:lnTo>
                  <a:pt x="1575740" y="2283486"/>
                </a:lnTo>
                <a:cubicBezTo>
                  <a:pt x="1569339" y="2283486"/>
                  <a:pt x="1563015" y="2284400"/>
                  <a:pt x="1556842" y="2286076"/>
                </a:cubicBezTo>
                <a:lnTo>
                  <a:pt x="1427378" y="2322576"/>
                </a:lnTo>
                <a:cubicBezTo>
                  <a:pt x="1425473" y="2323109"/>
                  <a:pt x="1423568" y="2323719"/>
                  <a:pt x="1421740" y="2324405"/>
                </a:cubicBezTo>
                <a:lnTo>
                  <a:pt x="1203122" y="2406625"/>
                </a:lnTo>
                <a:cubicBezTo>
                  <a:pt x="1195273" y="2409597"/>
                  <a:pt x="1186967" y="2411121"/>
                  <a:pt x="1178585" y="2411121"/>
                </a:cubicBezTo>
                <a:lnTo>
                  <a:pt x="1090803" y="2411121"/>
                </a:lnTo>
                <a:cubicBezTo>
                  <a:pt x="1085621" y="2411121"/>
                  <a:pt x="1080364" y="2410511"/>
                  <a:pt x="1075335" y="2409368"/>
                </a:cubicBezTo>
                <a:lnTo>
                  <a:pt x="940156" y="2378583"/>
                </a:lnTo>
                <a:cubicBezTo>
                  <a:pt x="919810" y="2373935"/>
                  <a:pt x="898474" y="2378659"/>
                  <a:pt x="882015" y="2391461"/>
                </a:cubicBezTo>
                <a:lnTo>
                  <a:pt x="758190" y="2487473"/>
                </a:lnTo>
                <a:cubicBezTo>
                  <a:pt x="742264" y="2499817"/>
                  <a:pt x="721766" y="2504694"/>
                  <a:pt x="702031" y="2500732"/>
                </a:cubicBezTo>
                <a:lnTo>
                  <a:pt x="469925" y="2454936"/>
                </a:lnTo>
                <a:cubicBezTo>
                  <a:pt x="456819" y="2452345"/>
                  <a:pt x="443332" y="2453564"/>
                  <a:pt x="430911" y="2458441"/>
                </a:cubicBezTo>
                <a:lnTo>
                  <a:pt x="325831" y="2499893"/>
                </a:lnTo>
                <a:cubicBezTo>
                  <a:pt x="314325" y="2504466"/>
                  <a:pt x="301828" y="2505837"/>
                  <a:pt x="289560" y="2503932"/>
                </a:cubicBezTo>
                <a:lnTo>
                  <a:pt x="58979" y="2468118"/>
                </a:lnTo>
                <a:cubicBezTo>
                  <a:pt x="25070" y="2462860"/>
                  <a:pt x="0" y="2433599"/>
                  <a:pt x="0" y="2399309"/>
                </a:cubicBezTo>
                <a:lnTo>
                  <a:pt x="0" y="3153308"/>
                </a:lnTo>
                <a:lnTo>
                  <a:pt x="12192000" y="3153308"/>
                </a:lnTo>
                <a:lnTo>
                  <a:pt x="12192000" y="0"/>
                </a:lnTo>
                <a:lnTo>
                  <a:pt x="10461269" y="0"/>
                </a:lnTo>
                <a:close/>
              </a:path>
            </a:pathLst>
          </a:custGeom>
          <a:gradFill>
            <a:gsLst>
              <a:gs pos="100000">
                <a:schemeClr val="bg1"/>
              </a:gs>
              <a:gs pos="0">
                <a:schemeClr val="bg1">
                  <a:lumMod val="85000"/>
                  <a:lumOff val="15000"/>
                </a:schemeClr>
              </a:gs>
            </a:gsLst>
            <a:lin ang="0" scaled="0"/>
          </a:gradFill>
          <a:ln w="7620" cap="flat">
            <a:noFill/>
            <a:prstDash val="solid"/>
            <a:miter/>
          </a:ln>
          <a:effectLst>
            <a:outerShdw blurRad="279400" dist="38100" dir="14280000" algn="t" rotWithShape="0">
              <a:schemeClr val="accent1">
                <a:lumMod val="50000"/>
                <a:alpha val="85000"/>
              </a:scheme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l">
              <a:buClrTx/>
              <a:buSzTx/>
              <a:buFontTx/>
            </a:pPr>
            <a:endParaRPr lang="zh-CN" altLang="en-US">
              <a:sym typeface="+mn-ea"/>
            </a:endParaRPr>
          </a:p>
        </p:txBody>
      </p:sp>
      <p:sp>
        <p:nvSpPr>
          <p:cNvPr id="15" name="任意多边形: 形状 14"/>
          <p:cNvSpPr/>
          <p:nvPr>
            <p:custDataLst>
              <p:tags r:id="rId4"/>
            </p:custDataLst>
          </p:nvPr>
        </p:nvSpPr>
        <p:spPr>
          <a:xfrm>
            <a:off x="10502900" y="2438400"/>
            <a:ext cx="1689100" cy="2286635"/>
          </a:xfrm>
          <a:custGeom>
            <a:avLst/>
            <a:gdLst>
              <a:gd name="connsiteX0" fmla="*/ 0 w 1689201"/>
              <a:gd name="connsiteY0" fmla="*/ 0 h 6858000"/>
              <a:gd name="connsiteX1" fmla="*/ 1689202 w 1689201"/>
              <a:gd name="connsiteY1" fmla="*/ 0 h 6858000"/>
              <a:gd name="connsiteX2" fmla="*/ 1689202 w 1689201"/>
              <a:gd name="connsiteY2" fmla="*/ 6858000 h 6858000"/>
              <a:gd name="connsiteX3" fmla="*/ 0 w 1689201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89201" h="6858000">
                <a:moveTo>
                  <a:pt x="0" y="0"/>
                </a:moveTo>
                <a:lnTo>
                  <a:pt x="1689202" y="0"/>
                </a:lnTo>
                <a:lnTo>
                  <a:pt x="1689202" y="6858000"/>
                </a:lnTo>
                <a:lnTo>
                  <a:pt x="0" y="6858000"/>
                </a:lnTo>
                <a:close/>
              </a:path>
            </a:pathLst>
          </a:custGeom>
          <a:gradFill>
            <a:gsLst>
              <a:gs pos="56000">
                <a:schemeClr val="bg1"/>
              </a:gs>
              <a:gs pos="0">
                <a:schemeClr val="bg1">
                  <a:lumMod val="85000"/>
                  <a:lumOff val="15000"/>
                </a:schemeClr>
              </a:gs>
            </a:gsLst>
            <a:lin ang="0" scaled="0"/>
          </a:gradFill>
          <a:ln w="7620" cap="flat">
            <a:noFill/>
            <a:prstDash val="solid"/>
            <a:miter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l">
              <a:buClrTx/>
              <a:buSzTx/>
              <a:buFontTx/>
            </a:pPr>
            <a:endParaRPr lang="zh-CN" altLang="en-US">
              <a:sym typeface="+mn-ea"/>
            </a:endParaRPr>
          </a:p>
        </p:txBody>
      </p:sp>
      <p:sp>
        <p:nvSpPr>
          <p:cNvPr id="16" name="任意多边形: 形状 15"/>
          <p:cNvSpPr/>
          <p:nvPr>
            <p:custDataLst>
              <p:tags r:id="rId5"/>
            </p:custDataLst>
          </p:nvPr>
        </p:nvSpPr>
        <p:spPr>
          <a:xfrm>
            <a:off x="10346055" y="954405"/>
            <a:ext cx="1332230" cy="672465"/>
          </a:xfrm>
          <a:custGeom>
            <a:avLst/>
            <a:gdLst>
              <a:gd name="connsiteX0" fmla="*/ 75 w 1332280"/>
              <a:gd name="connsiteY0" fmla="*/ 135712 h 672617"/>
              <a:gd name="connsiteX1" fmla="*/ 183566 w 1332280"/>
              <a:gd name="connsiteY1" fmla="*/ 231419 h 672617"/>
              <a:gd name="connsiteX2" fmla="*/ 287274 w 1332280"/>
              <a:gd name="connsiteY2" fmla="*/ 135712 h 672617"/>
              <a:gd name="connsiteX3" fmla="*/ 406907 w 1332280"/>
              <a:gd name="connsiteY3" fmla="*/ 181966 h 672617"/>
              <a:gd name="connsiteX4" fmla="*/ 550469 w 1332280"/>
              <a:gd name="connsiteY4" fmla="*/ 132512 h 672617"/>
              <a:gd name="connsiteX5" fmla="*/ 674141 w 1332280"/>
              <a:gd name="connsiteY5" fmla="*/ 132512 h 672617"/>
              <a:gd name="connsiteX6" fmla="*/ 765276 w 1332280"/>
              <a:gd name="connsiteY6" fmla="*/ 73609 h 672617"/>
              <a:gd name="connsiteX7" fmla="*/ 845667 w 1332280"/>
              <a:gd name="connsiteY7" fmla="*/ 139598 h 672617"/>
              <a:gd name="connsiteX8" fmla="*/ 981303 w 1332280"/>
              <a:gd name="connsiteY8" fmla="*/ 47854 h 672617"/>
              <a:gd name="connsiteX9" fmla="*/ 1204646 w 1332280"/>
              <a:gd name="connsiteY9" fmla="*/ 0 h 672617"/>
              <a:gd name="connsiteX10" fmla="*/ 1300352 w 1332280"/>
              <a:gd name="connsiteY10" fmla="*/ 115672 h 672617"/>
              <a:gd name="connsiteX11" fmla="*/ 1332281 w 1332280"/>
              <a:gd name="connsiteY11" fmla="*/ 566395 h 672617"/>
              <a:gd name="connsiteX12" fmla="*/ 63856 w 1332280"/>
              <a:gd name="connsiteY12" fmla="*/ 672617 h 672617"/>
              <a:gd name="connsiteX13" fmla="*/ 0 w 1332280"/>
              <a:gd name="connsiteY13" fmla="*/ 502539 h 672617"/>
              <a:gd name="connsiteX14" fmla="*/ 0 w 1332280"/>
              <a:gd name="connsiteY14" fmla="*/ 135712 h 6726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332280" h="672617">
                <a:moveTo>
                  <a:pt x="75" y="135712"/>
                </a:moveTo>
                <a:lnTo>
                  <a:pt x="183566" y="231419"/>
                </a:lnTo>
                <a:cubicBezTo>
                  <a:pt x="183566" y="231419"/>
                  <a:pt x="263347" y="111785"/>
                  <a:pt x="287274" y="135712"/>
                </a:cubicBezTo>
                <a:cubicBezTo>
                  <a:pt x="311201" y="159639"/>
                  <a:pt x="359054" y="196367"/>
                  <a:pt x="406907" y="181966"/>
                </a:cubicBezTo>
                <a:cubicBezTo>
                  <a:pt x="454761" y="167564"/>
                  <a:pt x="518617" y="145313"/>
                  <a:pt x="550469" y="132512"/>
                </a:cubicBezTo>
                <a:cubicBezTo>
                  <a:pt x="582396" y="119710"/>
                  <a:pt x="674141" y="132512"/>
                  <a:pt x="674141" y="132512"/>
                </a:cubicBezTo>
                <a:lnTo>
                  <a:pt x="765276" y="73609"/>
                </a:lnTo>
                <a:lnTo>
                  <a:pt x="845667" y="139598"/>
                </a:lnTo>
                <a:lnTo>
                  <a:pt x="981303" y="47854"/>
                </a:lnTo>
                <a:lnTo>
                  <a:pt x="1204646" y="0"/>
                </a:lnTo>
                <a:lnTo>
                  <a:pt x="1300352" y="115672"/>
                </a:lnTo>
                <a:lnTo>
                  <a:pt x="1332281" y="566395"/>
                </a:lnTo>
                <a:lnTo>
                  <a:pt x="63856" y="672617"/>
                </a:lnTo>
                <a:lnTo>
                  <a:pt x="0" y="502539"/>
                </a:lnTo>
                <a:lnTo>
                  <a:pt x="0" y="135712"/>
                </a:lnTo>
                <a:close/>
              </a:path>
            </a:pathLst>
          </a:custGeom>
          <a:solidFill>
            <a:srgbClr val="DCDCDC"/>
          </a:solidFill>
          <a:ln w="762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l">
              <a:buClrTx/>
              <a:buSzTx/>
              <a:buFontTx/>
            </a:pPr>
            <a:endParaRPr lang="zh-CN" altLang="en-US">
              <a:sym typeface="+mn-ea"/>
            </a:endParaRPr>
          </a:p>
        </p:txBody>
      </p:sp>
      <p:sp>
        <p:nvSpPr>
          <p:cNvPr id="17" name="任意多边形: 形状 16"/>
          <p:cNvSpPr/>
          <p:nvPr>
            <p:custDataLst>
              <p:tags r:id="rId6"/>
            </p:custDataLst>
          </p:nvPr>
        </p:nvSpPr>
        <p:spPr>
          <a:xfrm>
            <a:off x="10346055" y="1330325"/>
            <a:ext cx="1332230" cy="1108075"/>
          </a:xfrm>
          <a:custGeom>
            <a:avLst/>
            <a:gdLst>
              <a:gd name="connsiteX0" fmla="*/ 0 w 1332205"/>
              <a:gd name="connsiteY0" fmla="*/ 126797 h 1108024"/>
              <a:gd name="connsiteX1" fmla="*/ 111709 w 1332205"/>
              <a:gd name="connsiteY1" fmla="*/ 126797 h 1108024"/>
              <a:gd name="connsiteX2" fmla="*/ 223419 w 1332205"/>
              <a:gd name="connsiteY2" fmla="*/ 166649 h 1108024"/>
              <a:gd name="connsiteX3" fmla="*/ 422835 w 1332205"/>
              <a:gd name="connsiteY3" fmla="*/ 7087 h 1108024"/>
              <a:gd name="connsiteX4" fmla="*/ 710032 w 1332205"/>
              <a:gd name="connsiteY4" fmla="*/ 7087 h 1108024"/>
              <a:gd name="connsiteX5" fmla="*/ 957301 w 1332205"/>
              <a:gd name="connsiteY5" fmla="*/ 0 h 1108024"/>
              <a:gd name="connsiteX6" fmla="*/ 1124789 w 1332205"/>
              <a:gd name="connsiteY6" fmla="*/ 83287 h 1108024"/>
              <a:gd name="connsiteX7" fmla="*/ 1276350 w 1332205"/>
              <a:gd name="connsiteY7" fmla="*/ 0 h 1108024"/>
              <a:gd name="connsiteX8" fmla="*/ 1332205 w 1332205"/>
              <a:gd name="connsiteY8" fmla="*/ 47015 h 1108024"/>
              <a:gd name="connsiteX9" fmla="*/ 1332205 w 1332205"/>
              <a:gd name="connsiteY9" fmla="*/ 1052170 h 1108024"/>
              <a:gd name="connsiteX10" fmla="*/ 39853 w 1332205"/>
              <a:gd name="connsiteY10" fmla="*/ 1108024 h 1108024"/>
              <a:gd name="connsiteX11" fmla="*/ 0 w 1332205"/>
              <a:gd name="connsiteY11" fmla="*/ 126797 h 11080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332205" h="1108024">
                <a:moveTo>
                  <a:pt x="0" y="126797"/>
                </a:moveTo>
                <a:lnTo>
                  <a:pt x="111709" y="126797"/>
                </a:lnTo>
                <a:lnTo>
                  <a:pt x="223419" y="166649"/>
                </a:lnTo>
                <a:cubicBezTo>
                  <a:pt x="223419" y="166649"/>
                  <a:pt x="351054" y="23089"/>
                  <a:pt x="422835" y="7087"/>
                </a:cubicBezTo>
                <a:cubicBezTo>
                  <a:pt x="494614" y="-8839"/>
                  <a:pt x="710032" y="7087"/>
                  <a:pt x="710032" y="7087"/>
                </a:cubicBezTo>
                <a:lnTo>
                  <a:pt x="957301" y="0"/>
                </a:lnTo>
                <a:lnTo>
                  <a:pt x="1124789" y="83287"/>
                </a:lnTo>
                <a:lnTo>
                  <a:pt x="1276350" y="0"/>
                </a:lnTo>
                <a:lnTo>
                  <a:pt x="1332205" y="47015"/>
                </a:lnTo>
                <a:lnTo>
                  <a:pt x="1332205" y="1052170"/>
                </a:lnTo>
                <a:lnTo>
                  <a:pt x="39853" y="1108024"/>
                </a:lnTo>
                <a:lnTo>
                  <a:pt x="0" y="126797"/>
                </a:lnTo>
                <a:close/>
              </a:path>
            </a:pathLst>
          </a:custGeom>
          <a:gradFill>
            <a:gsLst>
              <a:gs pos="5870">
                <a:schemeClr val="accent2"/>
              </a:gs>
              <a:gs pos="39110">
                <a:schemeClr val="lt1"/>
              </a:gs>
              <a:gs pos="100000">
                <a:schemeClr val="accent3"/>
              </a:gs>
            </a:gsLst>
            <a:lin ang="20990744" scaled="1"/>
          </a:gradFill>
          <a:ln w="762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zh-CN" altLang="en-US"/>
          </a:p>
        </p:txBody>
      </p:sp>
      <p:sp>
        <p:nvSpPr>
          <p:cNvPr id="18" name="任意多边形: 形状 17"/>
          <p:cNvSpPr/>
          <p:nvPr>
            <p:custDataLst>
              <p:tags r:id="rId7"/>
            </p:custDataLst>
          </p:nvPr>
        </p:nvSpPr>
        <p:spPr>
          <a:xfrm>
            <a:off x="10181590" y="1696085"/>
            <a:ext cx="1663700" cy="4096385"/>
          </a:xfrm>
          <a:custGeom>
            <a:avLst/>
            <a:gdLst>
              <a:gd name="connsiteX0" fmla="*/ 0 w 1663826"/>
              <a:gd name="connsiteY0" fmla="*/ 343357 h 4096435"/>
              <a:gd name="connsiteX1" fmla="*/ 140208 w 1663826"/>
              <a:gd name="connsiteY1" fmla="*/ 351053 h 4096435"/>
              <a:gd name="connsiteX2" fmla="*/ 275844 w 1663826"/>
              <a:gd name="connsiteY2" fmla="*/ 299237 h 4096435"/>
              <a:gd name="connsiteX3" fmla="*/ 379552 w 1663826"/>
              <a:gd name="connsiteY3" fmla="*/ 351053 h 4096435"/>
              <a:gd name="connsiteX4" fmla="*/ 499186 w 1663826"/>
              <a:gd name="connsiteY4" fmla="*/ 247345 h 4096435"/>
              <a:gd name="connsiteX5" fmla="*/ 722528 w 1663826"/>
              <a:gd name="connsiteY5" fmla="*/ 247345 h 4096435"/>
              <a:gd name="connsiteX6" fmla="*/ 762380 w 1663826"/>
              <a:gd name="connsiteY6" fmla="*/ 167564 h 4096435"/>
              <a:gd name="connsiteX7" fmla="*/ 838200 w 1663826"/>
              <a:gd name="connsiteY7" fmla="*/ 187985 h 4096435"/>
              <a:gd name="connsiteX8" fmla="*/ 898017 w 1663826"/>
              <a:gd name="connsiteY8" fmla="*/ 259308 h 4096435"/>
              <a:gd name="connsiteX9" fmla="*/ 993724 w 1663826"/>
              <a:gd name="connsiteY9" fmla="*/ 167564 h 4096435"/>
              <a:gd name="connsiteX10" fmla="*/ 1089431 w 1663826"/>
              <a:gd name="connsiteY10" fmla="*/ 79781 h 4096435"/>
              <a:gd name="connsiteX11" fmla="*/ 1193139 w 1663826"/>
              <a:gd name="connsiteY11" fmla="*/ 0 h 4096435"/>
              <a:gd name="connsiteX12" fmla="*/ 1304849 w 1663826"/>
              <a:gd name="connsiteY12" fmla="*/ 0 h 4096435"/>
              <a:gd name="connsiteX13" fmla="*/ 1360703 w 1663826"/>
              <a:gd name="connsiteY13" fmla="*/ 0 h 4096435"/>
              <a:gd name="connsiteX14" fmla="*/ 1408557 w 1663826"/>
              <a:gd name="connsiteY14" fmla="*/ 55855 h 4096435"/>
              <a:gd name="connsiteX15" fmla="*/ 1480338 w 1663826"/>
              <a:gd name="connsiteY15" fmla="*/ 0 h 4096435"/>
              <a:gd name="connsiteX16" fmla="*/ 1504265 w 1663826"/>
              <a:gd name="connsiteY16" fmla="*/ 127635 h 4096435"/>
              <a:gd name="connsiteX17" fmla="*/ 1663827 w 1663826"/>
              <a:gd name="connsiteY17" fmla="*/ 3845128 h 4096435"/>
              <a:gd name="connsiteX18" fmla="*/ 1536192 w 1663826"/>
              <a:gd name="connsiteY18" fmla="*/ 3845128 h 4096435"/>
              <a:gd name="connsiteX19" fmla="*/ 1432484 w 1663826"/>
              <a:gd name="connsiteY19" fmla="*/ 3924910 h 4096435"/>
              <a:gd name="connsiteX20" fmla="*/ 1288923 w 1663826"/>
              <a:gd name="connsiteY20" fmla="*/ 3965600 h 4096435"/>
              <a:gd name="connsiteX21" fmla="*/ 1193216 w 1663826"/>
              <a:gd name="connsiteY21" fmla="*/ 4020693 h 4096435"/>
              <a:gd name="connsiteX22" fmla="*/ 1025728 w 1663826"/>
              <a:gd name="connsiteY22" fmla="*/ 4076548 h 4096435"/>
              <a:gd name="connsiteX23" fmla="*/ 770458 w 1663826"/>
              <a:gd name="connsiteY23" fmla="*/ 4076548 h 4096435"/>
              <a:gd name="connsiteX24" fmla="*/ 687400 w 1663826"/>
              <a:gd name="connsiteY24" fmla="*/ 4096436 h 4096435"/>
              <a:gd name="connsiteX25" fmla="*/ 626821 w 1663826"/>
              <a:gd name="connsiteY25" fmla="*/ 4020769 h 4096435"/>
              <a:gd name="connsiteX26" fmla="*/ 499186 w 1663826"/>
              <a:gd name="connsiteY26" fmla="*/ 4012768 h 4096435"/>
              <a:gd name="connsiteX27" fmla="*/ 347624 w 1663826"/>
              <a:gd name="connsiteY27" fmla="*/ 3965677 h 4096435"/>
              <a:gd name="connsiteX28" fmla="*/ 242392 w 1663826"/>
              <a:gd name="connsiteY28" fmla="*/ 3907308 h 4096435"/>
              <a:gd name="connsiteX29" fmla="*/ 0 w 1663826"/>
              <a:gd name="connsiteY29" fmla="*/ 343357 h 40964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1663826" h="4096435">
                <a:moveTo>
                  <a:pt x="0" y="343357"/>
                </a:moveTo>
                <a:lnTo>
                  <a:pt x="140208" y="351053"/>
                </a:lnTo>
                <a:lnTo>
                  <a:pt x="275844" y="299237"/>
                </a:lnTo>
                <a:lnTo>
                  <a:pt x="379552" y="351053"/>
                </a:lnTo>
                <a:cubicBezTo>
                  <a:pt x="379552" y="351053"/>
                  <a:pt x="459334" y="255346"/>
                  <a:pt x="499186" y="247345"/>
                </a:cubicBezTo>
                <a:cubicBezTo>
                  <a:pt x="539039" y="239344"/>
                  <a:pt x="722528" y="247345"/>
                  <a:pt x="722528" y="247345"/>
                </a:cubicBezTo>
                <a:lnTo>
                  <a:pt x="762380" y="167564"/>
                </a:lnTo>
                <a:lnTo>
                  <a:pt x="838200" y="187985"/>
                </a:lnTo>
                <a:lnTo>
                  <a:pt x="898017" y="259308"/>
                </a:lnTo>
                <a:lnTo>
                  <a:pt x="993724" y="167564"/>
                </a:lnTo>
                <a:lnTo>
                  <a:pt x="1089431" y="79781"/>
                </a:lnTo>
                <a:lnTo>
                  <a:pt x="1193139" y="0"/>
                </a:lnTo>
                <a:lnTo>
                  <a:pt x="1304849" y="0"/>
                </a:lnTo>
                <a:lnTo>
                  <a:pt x="1360703" y="0"/>
                </a:lnTo>
                <a:lnTo>
                  <a:pt x="1408557" y="55855"/>
                </a:lnTo>
                <a:lnTo>
                  <a:pt x="1480338" y="0"/>
                </a:lnTo>
                <a:lnTo>
                  <a:pt x="1504265" y="127635"/>
                </a:lnTo>
                <a:lnTo>
                  <a:pt x="1663827" y="3845128"/>
                </a:lnTo>
                <a:lnTo>
                  <a:pt x="1536192" y="3845128"/>
                </a:lnTo>
                <a:lnTo>
                  <a:pt x="1432484" y="3924910"/>
                </a:lnTo>
                <a:lnTo>
                  <a:pt x="1288923" y="3965600"/>
                </a:lnTo>
                <a:lnTo>
                  <a:pt x="1193216" y="4020693"/>
                </a:lnTo>
                <a:lnTo>
                  <a:pt x="1025728" y="4076548"/>
                </a:lnTo>
                <a:lnTo>
                  <a:pt x="770458" y="4076548"/>
                </a:lnTo>
                <a:lnTo>
                  <a:pt x="687400" y="4096436"/>
                </a:lnTo>
                <a:lnTo>
                  <a:pt x="626821" y="4020769"/>
                </a:lnTo>
                <a:lnTo>
                  <a:pt x="499186" y="4012768"/>
                </a:lnTo>
                <a:lnTo>
                  <a:pt x="347624" y="3965677"/>
                </a:lnTo>
                <a:lnTo>
                  <a:pt x="242392" y="3907308"/>
                </a:lnTo>
                <a:lnTo>
                  <a:pt x="0" y="343357"/>
                </a:lnTo>
                <a:close/>
              </a:path>
            </a:pathLst>
          </a:custGeom>
          <a:solidFill>
            <a:srgbClr val="DCDCDC"/>
          </a:solidFill>
          <a:ln w="762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zh-CN" altLang="en-US"/>
          </a:p>
        </p:txBody>
      </p:sp>
      <p:sp>
        <p:nvSpPr>
          <p:cNvPr id="19" name="任意多边形: 形状 18"/>
          <p:cNvSpPr/>
          <p:nvPr>
            <p:custDataLst>
              <p:tags r:id="rId8"/>
            </p:custDataLst>
          </p:nvPr>
        </p:nvSpPr>
        <p:spPr>
          <a:xfrm>
            <a:off x="10194290" y="1823720"/>
            <a:ext cx="1651635" cy="3837940"/>
          </a:xfrm>
          <a:custGeom>
            <a:avLst/>
            <a:gdLst>
              <a:gd name="connsiteX0" fmla="*/ 0 w 1651329"/>
              <a:gd name="connsiteY0" fmla="*/ 295199 h 3837911"/>
              <a:gd name="connsiteX1" fmla="*/ 103708 w 1651329"/>
              <a:gd name="connsiteY1" fmla="*/ 335051 h 3837911"/>
              <a:gd name="connsiteX2" fmla="*/ 263270 w 1651329"/>
              <a:gd name="connsiteY2" fmla="*/ 295199 h 3837911"/>
              <a:gd name="connsiteX3" fmla="*/ 422834 w 1651329"/>
              <a:gd name="connsiteY3" fmla="*/ 295199 h 3837911"/>
              <a:gd name="connsiteX4" fmla="*/ 749884 w 1651329"/>
              <a:gd name="connsiteY4" fmla="*/ 207416 h 3837911"/>
              <a:gd name="connsiteX5" fmla="*/ 941374 w 1651329"/>
              <a:gd name="connsiteY5" fmla="*/ 271272 h 3837911"/>
              <a:gd name="connsiteX6" fmla="*/ 1061009 w 1651329"/>
              <a:gd name="connsiteY6" fmla="*/ 167564 h 3837911"/>
              <a:gd name="connsiteX7" fmla="*/ 1212571 w 1651329"/>
              <a:gd name="connsiteY7" fmla="*/ 167564 h 3837911"/>
              <a:gd name="connsiteX8" fmla="*/ 1324279 w 1651329"/>
              <a:gd name="connsiteY8" fmla="*/ 87782 h 3837911"/>
              <a:gd name="connsiteX9" fmla="*/ 1491767 w 1651329"/>
              <a:gd name="connsiteY9" fmla="*/ 0 h 3837911"/>
              <a:gd name="connsiteX10" fmla="*/ 1651330 w 1651329"/>
              <a:gd name="connsiteY10" fmla="*/ 3494075 h 3837911"/>
              <a:gd name="connsiteX11" fmla="*/ 1531696 w 1651329"/>
              <a:gd name="connsiteY11" fmla="*/ 3629711 h 3837911"/>
              <a:gd name="connsiteX12" fmla="*/ 1380134 w 1651329"/>
              <a:gd name="connsiteY12" fmla="*/ 3677564 h 3837911"/>
              <a:gd name="connsiteX13" fmla="*/ 1140790 w 1651329"/>
              <a:gd name="connsiteY13" fmla="*/ 3781273 h 3837911"/>
              <a:gd name="connsiteX14" fmla="*/ 909447 w 1651329"/>
              <a:gd name="connsiteY14" fmla="*/ 3837127 h 3837911"/>
              <a:gd name="connsiteX15" fmla="*/ 494614 w 1651329"/>
              <a:gd name="connsiteY15" fmla="*/ 3789274 h 3837911"/>
              <a:gd name="connsiteX16" fmla="*/ 231343 w 1651329"/>
              <a:gd name="connsiteY16" fmla="*/ 3693567 h 3837911"/>
              <a:gd name="connsiteX17" fmla="*/ 0 w 1651329"/>
              <a:gd name="connsiteY17" fmla="*/ 295199 h 38379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651329" h="3837911">
                <a:moveTo>
                  <a:pt x="0" y="295199"/>
                </a:moveTo>
                <a:lnTo>
                  <a:pt x="103708" y="335051"/>
                </a:lnTo>
                <a:lnTo>
                  <a:pt x="263270" y="295199"/>
                </a:lnTo>
                <a:lnTo>
                  <a:pt x="422834" y="295199"/>
                </a:lnTo>
                <a:lnTo>
                  <a:pt x="749884" y="207416"/>
                </a:lnTo>
                <a:lnTo>
                  <a:pt x="941374" y="271272"/>
                </a:lnTo>
                <a:lnTo>
                  <a:pt x="1061009" y="167564"/>
                </a:lnTo>
                <a:lnTo>
                  <a:pt x="1212571" y="167564"/>
                </a:lnTo>
                <a:lnTo>
                  <a:pt x="1324279" y="87782"/>
                </a:lnTo>
                <a:lnTo>
                  <a:pt x="1491767" y="0"/>
                </a:lnTo>
                <a:lnTo>
                  <a:pt x="1651330" y="3494075"/>
                </a:lnTo>
                <a:cubicBezTo>
                  <a:pt x="1651330" y="3494075"/>
                  <a:pt x="1563547" y="3629711"/>
                  <a:pt x="1531696" y="3629711"/>
                </a:cubicBezTo>
                <a:cubicBezTo>
                  <a:pt x="1499768" y="3629711"/>
                  <a:pt x="1380134" y="3677564"/>
                  <a:pt x="1380134" y="3677564"/>
                </a:cubicBezTo>
                <a:cubicBezTo>
                  <a:pt x="1380134" y="3677564"/>
                  <a:pt x="1204646" y="3749345"/>
                  <a:pt x="1140790" y="3781273"/>
                </a:cubicBezTo>
                <a:cubicBezTo>
                  <a:pt x="1076934" y="3813200"/>
                  <a:pt x="973302" y="3829126"/>
                  <a:pt x="909447" y="3837127"/>
                </a:cubicBezTo>
                <a:cubicBezTo>
                  <a:pt x="845591" y="3845128"/>
                  <a:pt x="542467" y="3789274"/>
                  <a:pt x="494614" y="3789274"/>
                </a:cubicBezTo>
                <a:cubicBezTo>
                  <a:pt x="446761" y="3789274"/>
                  <a:pt x="303123" y="3813200"/>
                  <a:pt x="231343" y="3693567"/>
                </a:cubicBezTo>
                <a:lnTo>
                  <a:pt x="0" y="295199"/>
                </a:lnTo>
                <a:close/>
              </a:path>
            </a:pathLst>
          </a:custGeom>
          <a:gradFill>
            <a:gsLst>
              <a:gs pos="5870">
                <a:schemeClr val="accent2"/>
              </a:gs>
              <a:gs pos="39110">
                <a:schemeClr val="lt1"/>
              </a:gs>
              <a:gs pos="100000">
                <a:schemeClr val="accent3"/>
              </a:gs>
            </a:gsLst>
            <a:lin ang="0" scaled="1"/>
          </a:gradFill>
          <a:ln w="762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zh-CN" altLang="en-US"/>
          </a:p>
        </p:txBody>
      </p:sp>
      <p:sp>
        <p:nvSpPr>
          <p:cNvPr id="40" name="文本框 39"/>
          <p:cNvSpPr txBox="1"/>
          <p:nvPr>
            <p:custDataLst>
              <p:tags r:id="rId9"/>
            </p:custDataLst>
          </p:nvPr>
        </p:nvSpPr>
        <p:spPr>
          <a:xfrm>
            <a:off x="1024890" y="2896235"/>
            <a:ext cx="8693785" cy="1616710"/>
          </a:xfrm>
          <a:prstGeom prst="rect">
            <a:avLst/>
          </a:prstGeom>
          <a:noFill/>
        </p:spPr>
        <p:txBody>
          <a:bodyPr wrap="square" lIns="0">
            <a:normAutofit fontScale="70000" lnSpcReduction="20000"/>
            <a:scene3d>
              <a:camera prst="orthographicFront"/>
              <a:lightRig rig="threePt" dir="t"/>
            </a:scene3d>
            <a:sp3d extrusionH="381000"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 fontAlgn="auto">
              <a:lnSpc>
                <a:spcPct val="150000"/>
              </a:lnSpc>
              <a:spcAft>
                <a:spcPts val="800"/>
              </a:spcAft>
            </a:pPr>
            <a:r>
              <a:rPr lang="zh-CN" altLang="en-US" sz="9000" b="1" i="1" spc="150" dirty="0">
                <a:solidFill>
                  <a:schemeClr val="accent4">
                    <a:lumMod val="20000"/>
                    <a:lumOff val="80000"/>
                  </a:schemeClr>
                </a:solidFill>
                <a:sym typeface="+mn-ea"/>
              </a:rPr>
              <a:t>二、案例实操（</a:t>
            </a:r>
            <a:r>
              <a:rPr lang="en-US" altLang="zh-CN" sz="9000" b="1" i="1" spc="150" dirty="0">
                <a:solidFill>
                  <a:schemeClr val="accent4">
                    <a:lumMod val="20000"/>
                    <a:lumOff val="80000"/>
                  </a:schemeClr>
                </a:solidFill>
                <a:sym typeface="+mn-ea"/>
              </a:rPr>
              <a:t>SPSS</a:t>
            </a:r>
            <a:r>
              <a:rPr lang="zh-CN" altLang="en-US" sz="9000" b="1" i="1" spc="150" dirty="0">
                <a:solidFill>
                  <a:schemeClr val="accent4">
                    <a:lumMod val="20000"/>
                    <a:lumOff val="80000"/>
                  </a:schemeClr>
                </a:solidFill>
                <a:sym typeface="+mn-ea"/>
              </a:rPr>
              <a:t>）</a:t>
            </a:r>
            <a:endParaRPr lang="zh-CN" altLang="en-US" sz="9000" b="1" i="1" spc="150" dirty="0">
              <a:solidFill>
                <a:schemeClr val="accent4">
                  <a:lumMod val="20000"/>
                  <a:lumOff val="80000"/>
                </a:schemeClr>
              </a:solidFill>
              <a:sym typeface="+mn-ea"/>
            </a:endParaRPr>
          </a:p>
          <a:p>
            <a:pPr indent="0" algn="just" fontAlgn="auto">
              <a:lnSpc>
                <a:spcPct val="150000"/>
              </a:lnSpc>
              <a:spcAft>
                <a:spcPts val="800"/>
              </a:spcAft>
            </a:pPr>
            <a:endParaRPr lang="zh-CN" altLang="en-US" sz="8000" b="1" i="1" spc="150" dirty="0">
              <a:ln>
                <a:noFill/>
              </a:ln>
              <a:solidFill>
                <a:schemeClr val="tx1"/>
              </a:solidFill>
              <a:uFillTx/>
              <a:sym typeface="+mn-ea"/>
            </a:endParaRPr>
          </a:p>
        </p:txBody>
      </p:sp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</p:spTree>
    <p:custDataLst>
      <p:tags r:id="rId10"/>
    </p:custDataLst>
  </p:cSld>
  <p:clrMapOvr>
    <a:masterClrMapping/>
  </p:clrMapOvr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00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01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02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03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0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0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0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07.xml><?xml version="1.0" encoding="utf-8"?>
<p:tagLst xmlns:p="http://schemas.openxmlformats.org/presentationml/2006/main">
  <p:tag name="KSO_WM_UNIT_SUBTYPE" val="v"/>
  <p:tag name="KSO_WM_UNIT_TYPE" val="i"/>
  <p:tag name="KSO_WM_UNIT_INDEX" val="1"/>
  <p:tag name="KSO_WM_UNIT_ID" val="_6*i*1"/>
  <p:tag name="KSO_WM_BEAUTIFY_FLAG" val="#wm#"/>
  <p:tag name="KSO_WM_TAG_VERSION" val="1.0"/>
  <p:tag name="KSO_WM_CHIP_GROUPID" val="62aaa4877459d9b063054b90"/>
  <p:tag name="KSO_WM_CHIP_XID" val="62aaa4a97459d9b063055086"/>
  <p:tag name="KSO_WM_UNIT_DEC_AREA_ID" val="157094bd97d640ec998c36f0a5a9099d"/>
  <p:tag name="KSO_WM_CHIP_FILLAREA_FILL_RULE" val="{&quot;fill_align&quot;:&quot;cm&quot;,&quot;fill_effect&quot;:[],&quot;fill_mode&quot;:&quot;full&quot;,&quot;sacle_strategy&quot;:&quot;stretch&quot;}"/>
  <p:tag name="KSO_WM_UNIT_DEC_SUPPORTCHANGEPIC" val="0"/>
  <p:tag name="KSO_WM_UNIT_DEC_CHANGEPICRESERVED" val="1"/>
  <p:tag name="KSO_WM_ASSEMBLE_CHIP_INDEX" val="955928df12744c76be2c2cef643c85d1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08.xml><?xml version="1.0" encoding="utf-8"?>
<p:tagLst xmlns:p="http://schemas.openxmlformats.org/presentationml/2006/main">
  <p:tag name="KSO_WM_UNIT_SUBTYPE" val="t"/>
  <p:tag name="KSO_WM_UNIT_TYPE" val="i"/>
  <p:tag name="KSO_WM_UNIT_INDEX" val="1"/>
  <p:tag name="KSO_WM_UNIT_ID" val="_6*i*1"/>
  <p:tag name="KSO_WM_BEAUTIFY_FLAG" val="#wm#"/>
  <p:tag name="KSO_WM_TAG_VERSION" val="1.0"/>
  <p:tag name="KSO_WM_CHIP_GROUPID" val="62aaa4877459d9b063054b90"/>
  <p:tag name="KSO_WM_CHIP_XID" val="62aaa4a97459d9b063055028"/>
  <p:tag name="KSO_WM_UNIT_DEC_AREA_ID" val="866cc5f8d22e421089000ead43e9c071"/>
  <p:tag name="KSO_WM_CHIP_FILLAREA_FILL_RULE" val="{&quot;fill_align&quot;:&quot;lb&quot;,&quot;fill_effect&quot;:[],&quot;fill_mode&quot;:&quot;adaptive&quot;,&quot;sacle_strategy&quot;:&quot;stretch&quot;}"/>
  <p:tag name="KSO_WM_UNIT_DEC_SUPPORTCHANGEPIC" val="0"/>
  <p:tag name="KSO_WM_UNIT_DEC_CHANGEPICRESERVED" val="1"/>
  <p:tag name="KSO_WM_ASSEMBLE_CHIP_INDEX" val="d911e324d22e46508544154310ed5601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0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i*1"/>
  <p:tag name="KSO_WM_UNIT_LAYERLEVEL" val="1"/>
  <p:tag name="KSO_WM_TAG_VERSION" val="1.0"/>
  <p:tag name="KSO_WM_BEAUTIFY_FLAG" val="#wm#"/>
  <p:tag name="KSO_WM_UNIT_SUBTYPE" val="u"/>
  <p:tag name="KSO_WM_UNIT_TYPE" val="i"/>
  <p:tag name="KSO_WM_UNIT_INDEX" val="1"/>
  <p:tag name="KSO_WM_CHIP_GROUPID" val="62aaa4877459d9b063054b90"/>
  <p:tag name="KSO_WM_CHIP_XID" val="62aaa4a97459d9b06305507b"/>
  <p:tag name="KSO_WM_UNIT_DEC_AREA_ID" val="c57cdaf3d605483a9ba5ef3d026ff0c6"/>
  <p:tag name="KSO_WM_CHIP_FILLAREA_FILL_RULE" val="{&quot;fill_align&quot;:&quot;rt&quot;,&quot;fill_effect&quot;:[],&quot;fill_mode&quot;:&quot;adaptive&quot;,&quot;sacle_strategy&quot;:&quot;stretch&quot;}"/>
  <p:tag name="KSO_WM_UNIT_DEC_SUPPORTCHANGEPIC" val="0"/>
  <p:tag name="KSO_WM_UNIT_DEC_CHANGEPICRESERVED" val="1"/>
  <p:tag name="KSO_WM_ASSEMBLE_CHIP_INDEX" val="1e229155991649d1ae669871780a45b6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10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1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1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117.xml><?xml version="1.0" encoding="utf-8"?>
<p:tagLst xmlns:p="http://schemas.openxmlformats.org/presentationml/2006/main">
  <p:tag name="KSO_WM_UNIT_SUBTYPE" val="t"/>
  <p:tag name="KSO_WM_UNIT_TYPE" val="i"/>
  <p:tag name="KSO_WM_UNIT_INDEX" val="1"/>
  <p:tag name="KSO_WM_UNIT_ID" val="_8*i*1"/>
  <p:tag name="KSO_WM_BEAUTIFY_FLAG" val="#wm#"/>
  <p:tag name="KSO_WM_TAG_VERSION" val="1.0"/>
  <p:tag name="KSO_WM_CHIP_GROUPID" val="62aaa4877459d9b063054b90"/>
  <p:tag name="KSO_WM_CHIP_XID" val="62aaa4a97459d9b06305532c"/>
  <p:tag name="KSO_WM_UNIT_DEC_AREA_ID" val="28614a9b8d2f41f7926c486c233f11a3"/>
  <p:tag name="KSO_WM_CHIP_FILLAREA_FILL_RULE" val="{&quot;fill_align&quot;:&quot;lt&quot;,&quot;fill_effect&quot;:[],&quot;fill_mode&quot;:&quot;adaptive&quot;,&quot;sacle_strategy&quot;:&quot;stretch&quot;}"/>
  <p:tag name="KSO_WM_UNIT_DEC_SUPPORTCHANGEPIC" val="0"/>
  <p:tag name="KSO_WM_UNIT_DEC_CHANGEPICRESERVED" val="1"/>
  <p:tag name="KSO_WM_ASSEMBLE_CHIP_INDEX" val="22c63095ce0145a19a6aa35fbc7dd49d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18.xml><?xml version="1.0" encoding="utf-8"?>
<p:tagLst xmlns:p="http://schemas.openxmlformats.org/presentationml/2006/main">
  <p:tag name="KSO_WM_UNIT_SUBTYPE" val="t"/>
  <p:tag name="KSO_WM_UNIT_TYPE" val="i"/>
  <p:tag name="KSO_WM_UNIT_INDEX" val="1"/>
  <p:tag name="KSO_WM_UNIT_ID" val="_8*i*1"/>
  <p:tag name="KSO_WM_BEAUTIFY_FLAG" val="#wm#"/>
  <p:tag name="KSO_WM_TAG_VERSION" val="1.0"/>
  <p:tag name="KSO_WM_CHIP_GROUPID" val="62aaa4877459d9b063054b90"/>
  <p:tag name="KSO_WM_CHIP_XID" val="62aaa4a97459d9b063055343"/>
  <p:tag name="KSO_WM_UNIT_DEC_AREA_ID" val="925073f683124f0e805c2238bf6187c3"/>
  <p:tag name="KSO_WM_CHIP_FILLAREA_FILL_RULE" val="{&quot;fill_align&quot;:&quot;rt&quot;,&quot;fill_effect&quot;:[],&quot;fill_mode&quot;:&quot;adaptive&quot;,&quot;sacle_strategy&quot;:&quot;stretch&quot;}"/>
  <p:tag name="KSO_WM_UNIT_DEC_SUPPORTCHANGEPIC" val="0"/>
  <p:tag name="KSO_WM_UNIT_DEC_CHANGEPICRESERVED" val="1"/>
  <p:tag name="KSO_WM_ASSEMBLE_CHIP_INDEX" val="b2b695a2aa02450db5117eac48ad2aea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19.xml><?xml version="1.0" encoding="utf-8"?>
<p:tagLst xmlns:p="http://schemas.openxmlformats.org/presentationml/2006/main">
  <p:tag name="KSO_WM_UNIT_SUBTYPE" val="t"/>
  <p:tag name="KSO_WM_UNIT_TYPE" val="i"/>
  <p:tag name="KSO_WM_UNIT_INDEX" val="1"/>
  <p:tag name="KSO_WM_UNIT_ID" val="_8*i*1"/>
  <p:tag name="KSO_WM_BEAUTIFY_FLAG" val="#wm#"/>
  <p:tag name="KSO_WM_TAG_VERSION" val="1.0"/>
  <p:tag name="KSO_WM_CHIP_GROUPID" val="62aaa4877459d9b063054b90"/>
  <p:tag name="KSO_WM_CHIP_XID" val="62aaa4a97459d9b063055349"/>
  <p:tag name="KSO_WM_UNIT_DEC_AREA_ID" val="5a999109f0ec472b92d46d3d2ad422b2"/>
  <p:tag name="KSO_WM_CHIP_FILLAREA_FILL_RULE" val="{&quot;fill_align&quot;:&quot;cb&quot;,&quot;fill_effect&quot;:[],&quot;fill_mode&quot;:&quot;adaptive&quot;,&quot;sacle_strategy&quot;:&quot;stretch&quot;}"/>
  <p:tag name="KSO_WM_UNIT_DEC_SUPPORTCHANGEPIC" val="0"/>
  <p:tag name="KSO_WM_UNIT_DEC_CHANGEPICRESERVED" val="1"/>
  <p:tag name="KSO_WM_ASSEMBLE_CHIP_INDEX" val="1bdce7c8a8ea435eb65f76a17edc2b33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20.xml><?xml version="1.0" encoding="utf-8"?>
<p:tagLst xmlns:p="http://schemas.openxmlformats.org/presentationml/2006/main">
  <p:tag name="KSO_WM_UNIT_SUBTYPE" val="v"/>
  <p:tag name="KSO_WM_UNIT_TYPE" val="i"/>
  <p:tag name="KSO_WM_UNIT_INDEX" val="1"/>
  <p:tag name="KSO_WM_UNIT_ID" val="_8*i*1"/>
  <p:tag name="KSO_WM_BEAUTIFY_FLAG" val="#wm#"/>
  <p:tag name="KSO_WM_TAG_VERSION" val="1.0"/>
  <p:tag name="KSO_WM_CHIP_GROUPID" val="62aaa4877459d9b063054b90"/>
  <p:tag name="KSO_WM_CHIP_XID" val="62aaa4a97459d9b063055369"/>
  <p:tag name="KSO_WM_UNIT_DEC_AREA_ID" val="04a42c548934433fbcbbf5958a91a9d9"/>
  <p:tag name="KSO_WM_CHIP_FILLAREA_FILL_RULE" val="{&quot;fill_align&quot;:&quot;cm&quot;,&quot;fill_effect&quot;:[],&quot;fill_mode&quot;:&quot;adaptive&quot;,&quot;sacle_strategy&quot;:&quot;stretch&quot;}"/>
  <p:tag name="KSO_WM_UNIT_DEC_SUPPORTCHANGEPIC" val="0"/>
  <p:tag name="KSO_WM_UNIT_DEC_CHANGEPICRESERVED" val="1"/>
  <p:tag name="KSO_WM_ASSEMBLE_CHIP_INDEX" val="c48575486cb5491a90f05dddeb7e1507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21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22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23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27.xml><?xml version="1.0" encoding="utf-8"?>
<p:tagLst xmlns:p="http://schemas.openxmlformats.org/presentationml/2006/main">
  <p:tag name="KSO_WM_UNIT_SUBTYPE" val="t"/>
  <p:tag name="KSO_WM_UNIT_TYPE" val="i"/>
  <p:tag name="KSO_WM_UNIT_INDEX" val="1"/>
  <p:tag name="KSO_WM_UNIT_ID" val="_9*i*1"/>
  <p:tag name="KSO_WM_BEAUTIFY_FLAG" val="#wm#"/>
  <p:tag name="KSO_WM_TAG_VERSION" val="1.0"/>
  <p:tag name="KSO_WM_CHIP_GROUPID" val="62aaa4877459d9b063054b90"/>
  <p:tag name="KSO_WM_CHIP_XID" val="62aaa4a97459d9b06305532c"/>
  <p:tag name="KSO_WM_UNIT_DEC_AREA_ID" val="28614a9b8d2f41f7926c486c233f11a3"/>
  <p:tag name="KSO_WM_CHIP_FILLAREA_FILL_RULE" val="{&quot;fill_align&quot;:&quot;lt&quot;,&quot;fill_effect&quot;:[],&quot;fill_mode&quot;:&quot;adaptive&quot;,&quot;sacle_strategy&quot;:&quot;stretch&quot;}"/>
  <p:tag name="KSO_WM_UNIT_DEC_SUPPORTCHANGEPIC" val="0"/>
  <p:tag name="KSO_WM_UNIT_DEC_CHANGEPICRESERVED" val="1"/>
  <p:tag name="KSO_WM_ASSEMBLE_CHIP_INDEX" val="22c63095ce0145a19a6aa35fbc7dd49d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28.xml><?xml version="1.0" encoding="utf-8"?>
<p:tagLst xmlns:p="http://schemas.openxmlformats.org/presentationml/2006/main">
  <p:tag name="KSO_WM_UNIT_SUBTYPE" val="t"/>
  <p:tag name="KSO_WM_UNIT_TYPE" val="i"/>
  <p:tag name="KSO_WM_UNIT_INDEX" val="1"/>
  <p:tag name="KSO_WM_UNIT_ID" val="_9*i*1"/>
  <p:tag name="KSO_WM_BEAUTIFY_FLAG" val="#wm#"/>
  <p:tag name="KSO_WM_TAG_VERSION" val="1.0"/>
  <p:tag name="KSO_WM_CHIP_GROUPID" val="62aaa4877459d9b063054b90"/>
  <p:tag name="KSO_WM_CHIP_XID" val="62aaa4a97459d9b063055343"/>
  <p:tag name="KSO_WM_UNIT_DEC_AREA_ID" val="925073f683124f0e805c2238bf6187c3"/>
  <p:tag name="KSO_WM_CHIP_FILLAREA_FILL_RULE" val="{&quot;fill_align&quot;:&quot;rt&quot;,&quot;fill_effect&quot;:[],&quot;fill_mode&quot;:&quot;adaptive&quot;,&quot;sacle_strategy&quot;:&quot;stretch&quot;}"/>
  <p:tag name="KSO_WM_UNIT_DEC_SUPPORTCHANGEPIC" val="0"/>
  <p:tag name="KSO_WM_UNIT_DEC_CHANGEPICRESERVED" val="1"/>
  <p:tag name="KSO_WM_ASSEMBLE_CHIP_INDEX" val="b2b695a2aa02450db5117eac48ad2aea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29.xml><?xml version="1.0" encoding="utf-8"?>
<p:tagLst xmlns:p="http://schemas.openxmlformats.org/presentationml/2006/main">
  <p:tag name="KSO_WM_UNIT_SUBTYPE" val="t"/>
  <p:tag name="KSO_WM_UNIT_TYPE" val="i"/>
  <p:tag name="KSO_WM_UNIT_INDEX" val="1"/>
  <p:tag name="KSO_WM_UNIT_ID" val="_9*i*1"/>
  <p:tag name="KSO_WM_BEAUTIFY_FLAG" val="#wm#"/>
  <p:tag name="KSO_WM_TAG_VERSION" val="1.0"/>
  <p:tag name="KSO_WM_CHIP_GROUPID" val="62aaa4877459d9b063054b90"/>
  <p:tag name="KSO_WM_CHIP_XID" val="62aaa4a97459d9b063055349"/>
  <p:tag name="KSO_WM_UNIT_DEC_AREA_ID" val="5a999109f0ec472b92d46d3d2ad422b2"/>
  <p:tag name="KSO_WM_CHIP_FILLAREA_FILL_RULE" val="{&quot;fill_align&quot;:&quot;cb&quot;,&quot;fill_effect&quot;:[],&quot;fill_mode&quot;:&quot;adaptive&quot;,&quot;sacle_strategy&quot;:&quot;stretch&quot;}"/>
  <p:tag name="KSO_WM_UNIT_DEC_SUPPORTCHANGEPIC" val="0"/>
  <p:tag name="KSO_WM_UNIT_DEC_CHANGEPICRESERVED" val="1"/>
  <p:tag name="KSO_WM_ASSEMBLE_CHIP_INDEX" val="1bdce7c8a8ea435eb65f76a17edc2b33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30.xml><?xml version="1.0" encoding="utf-8"?>
<p:tagLst xmlns:p="http://schemas.openxmlformats.org/presentationml/2006/main">
  <p:tag name="KSO_WM_UNIT_SUBTYPE" val="v"/>
  <p:tag name="KSO_WM_UNIT_TYPE" val="i"/>
  <p:tag name="KSO_WM_UNIT_INDEX" val="1"/>
  <p:tag name="KSO_WM_UNIT_ID" val="_9*i*1"/>
  <p:tag name="KSO_WM_BEAUTIFY_FLAG" val="#wm#"/>
  <p:tag name="KSO_WM_TAG_VERSION" val="1.0"/>
  <p:tag name="KSO_WM_CHIP_GROUPID" val="62aaa4877459d9b063054b90"/>
  <p:tag name="KSO_WM_CHIP_XID" val="62aaa4a97459d9b063055369"/>
  <p:tag name="KSO_WM_UNIT_DEC_AREA_ID" val="04a42c548934433fbcbbf5958a91a9d9"/>
  <p:tag name="KSO_WM_CHIP_FILLAREA_FILL_RULE" val="{&quot;fill_align&quot;:&quot;cm&quot;,&quot;fill_effect&quot;:[],&quot;fill_mode&quot;:&quot;adaptive&quot;,&quot;sacle_strategy&quot;:&quot;stretch&quot;}"/>
  <p:tag name="KSO_WM_UNIT_DEC_SUPPORTCHANGEPIC" val="0"/>
  <p:tag name="KSO_WM_UNIT_DEC_CHANGEPICRESERVED" val="1"/>
  <p:tag name="KSO_WM_ASSEMBLE_CHIP_INDEX" val="c48575486cb5491a90f05dddeb7e1507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31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32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36.xml><?xml version="1.0" encoding="utf-8"?>
<p:tagLst xmlns:p="http://schemas.openxmlformats.org/presentationml/2006/main">
  <p:tag name="KSO_WM_UNIT_SUBTYPE" val="v"/>
  <p:tag name="KSO_WM_UNIT_TYPE" val="i"/>
  <p:tag name="KSO_WM_UNIT_INDEX" val="1"/>
  <p:tag name="KSO_WM_UNIT_ID" val="_10*i*1"/>
  <p:tag name="KSO_WM_BEAUTIFY_FLAG" val="#wm#"/>
  <p:tag name="KSO_WM_TAG_VERSION" val="1.0"/>
  <p:tag name="KSO_WM_CHIP_GROUPID" val="62aaa4877459d9b063054b90"/>
  <p:tag name="KSO_WM_CHIP_XID" val="62aaa4a97459d9b063055357"/>
  <p:tag name="KSO_WM_UNIT_DEC_AREA_ID" val="a43c0c22b3a3491ca95231cc7ec560dd"/>
  <p:tag name="KSO_WM_CHIP_FILLAREA_FILL_RULE" val="{&quot;fill_align&quot;:&quot;cm&quot;,&quot;fill_effect&quot;:[],&quot;fill_mode&quot;:&quot;adaptive&quot;,&quot;sacle_strategy&quot;:&quot;stretch&quot;}"/>
  <p:tag name="KSO_WM_UNIT_DEC_SUPPORTCHANGEPIC" val="0"/>
  <p:tag name="KSO_WM_UNIT_DEC_CHANGEPICRESERVED" val="1"/>
  <p:tag name="KSO_WM_ASSEMBLE_CHIP_INDEX" val="d594ab33881148088637e82e76e2be88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37.xml><?xml version="1.0" encoding="utf-8"?>
<p:tagLst xmlns:p="http://schemas.openxmlformats.org/presentationml/2006/main">
  <p:tag name="KSO_WM_UNIT_SUBTYPE" val="t"/>
  <p:tag name="KSO_WM_UNIT_TYPE" val="i"/>
  <p:tag name="KSO_WM_UNIT_INDEX" val="1"/>
  <p:tag name="KSO_WM_UNIT_ID" val="_10*i*1"/>
  <p:tag name="KSO_WM_BEAUTIFY_FLAG" val="#wm#"/>
  <p:tag name="KSO_WM_TAG_VERSION" val="1.0"/>
  <p:tag name="KSO_WM_CHIP_GROUPID" val="62aaa4877459d9b063054b90"/>
  <p:tag name="KSO_WM_CHIP_XID" val="62aaa4a97459d9b06305532c"/>
  <p:tag name="KSO_WM_UNIT_DEC_AREA_ID" val="28614a9b8d2f41f7926c486c233f11a3"/>
  <p:tag name="KSO_WM_CHIP_FILLAREA_FILL_RULE" val="{&quot;fill_align&quot;:&quot;lt&quot;,&quot;fill_effect&quot;:[],&quot;fill_mode&quot;:&quot;adaptive&quot;,&quot;sacle_strategy&quot;:&quot;stretch&quot;}"/>
  <p:tag name="KSO_WM_UNIT_DEC_SUPPORTCHANGEPIC" val="0"/>
  <p:tag name="KSO_WM_UNIT_DEC_CHANGEPICRESERVED" val="1"/>
  <p:tag name="KSO_WM_ASSEMBLE_CHIP_INDEX" val="22c63095ce0145a19a6aa35fbc7dd49d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38.xml><?xml version="1.0" encoding="utf-8"?>
<p:tagLst xmlns:p="http://schemas.openxmlformats.org/presentationml/2006/main">
  <p:tag name="KSO_WM_UNIT_SUBTYPE" val="t"/>
  <p:tag name="KSO_WM_UNIT_TYPE" val="i"/>
  <p:tag name="KSO_WM_UNIT_INDEX" val="1"/>
  <p:tag name="KSO_WM_UNIT_ID" val="_10*i*1"/>
  <p:tag name="KSO_WM_BEAUTIFY_FLAG" val="#wm#"/>
  <p:tag name="KSO_WM_TAG_VERSION" val="1.0"/>
  <p:tag name="KSO_WM_CHIP_GROUPID" val="62aaa4877459d9b063054b90"/>
  <p:tag name="KSO_WM_CHIP_XID" val="62aaa4a97459d9b063055343"/>
  <p:tag name="KSO_WM_UNIT_DEC_AREA_ID" val="925073f683124f0e805c2238bf6187c3"/>
  <p:tag name="KSO_WM_CHIP_FILLAREA_FILL_RULE" val="{&quot;fill_align&quot;:&quot;rt&quot;,&quot;fill_effect&quot;:[],&quot;fill_mode&quot;:&quot;adaptive&quot;,&quot;sacle_strategy&quot;:&quot;stretch&quot;}"/>
  <p:tag name="KSO_WM_UNIT_DEC_SUPPORTCHANGEPIC" val="0"/>
  <p:tag name="KSO_WM_UNIT_DEC_CHANGEPICRESERVED" val="1"/>
  <p:tag name="KSO_WM_ASSEMBLE_CHIP_INDEX" val="b2b695a2aa02450db5117eac48ad2aea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39.xml><?xml version="1.0" encoding="utf-8"?>
<p:tagLst xmlns:p="http://schemas.openxmlformats.org/presentationml/2006/main">
  <p:tag name="KSO_WM_UNIT_SUBTYPE" val="t"/>
  <p:tag name="KSO_WM_UNIT_TYPE" val="i"/>
  <p:tag name="KSO_WM_UNIT_INDEX" val="1"/>
  <p:tag name="KSO_WM_UNIT_ID" val="_10*i*1"/>
  <p:tag name="KSO_WM_BEAUTIFY_FLAG" val="#wm#"/>
  <p:tag name="KSO_WM_TAG_VERSION" val="1.0"/>
  <p:tag name="KSO_WM_CHIP_GROUPID" val="62aaa4877459d9b063054b90"/>
  <p:tag name="KSO_WM_CHIP_XID" val="62aaa4a97459d9b063055349"/>
  <p:tag name="KSO_WM_UNIT_DEC_AREA_ID" val="5a999109f0ec472b92d46d3d2ad422b2"/>
  <p:tag name="KSO_WM_CHIP_FILLAREA_FILL_RULE" val="{&quot;fill_align&quot;:&quot;cb&quot;,&quot;fill_effect&quot;:[],&quot;fill_mode&quot;:&quot;adaptive&quot;,&quot;sacle_strategy&quot;:&quot;stretch&quot;}"/>
  <p:tag name="KSO_WM_UNIT_DEC_SUPPORTCHANGEPIC" val="0"/>
  <p:tag name="KSO_WM_UNIT_DEC_CHANGEPICRESERVED" val="1"/>
  <p:tag name="KSO_WM_ASSEMBLE_CHIP_INDEX" val="1bdce7c8a8ea435eb65f76a17edc2b33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40.xml><?xml version="1.0" encoding="utf-8"?>
<p:tagLst xmlns:p="http://schemas.openxmlformats.org/presentationml/2006/main">
  <p:tag name="KSO_WM_UNIT_SUBTYPE" val="v"/>
  <p:tag name="KSO_WM_UNIT_TYPE" val="i"/>
  <p:tag name="KSO_WM_UNIT_INDEX" val="1"/>
  <p:tag name="KSO_WM_UNIT_ID" val="_10*i*1"/>
  <p:tag name="KSO_WM_BEAUTIFY_FLAG" val="#wm#"/>
  <p:tag name="KSO_WM_TAG_VERSION" val="1.0"/>
  <p:tag name="KSO_WM_CHIP_GROUPID" val="62aaa4877459d9b063054b90"/>
  <p:tag name="KSO_WM_CHIP_XID" val="62aaa4a97459d9b063055369"/>
  <p:tag name="KSO_WM_UNIT_DEC_AREA_ID" val="04a42c548934433fbcbbf5958a91a9d9"/>
  <p:tag name="KSO_WM_CHIP_FILLAREA_FILL_RULE" val="{&quot;fill_align&quot;:&quot;cm&quot;,&quot;fill_effect&quot;:[],&quot;fill_mode&quot;:&quot;adaptive&quot;,&quot;sacle_strategy&quot;:&quot;stretch&quot;}"/>
  <p:tag name="KSO_WM_UNIT_DEC_SUPPORTCHANGEPIC" val="0"/>
  <p:tag name="KSO_WM_UNIT_DEC_CHANGEPICRESERVED" val="1"/>
  <p:tag name="KSO_WM_ASSEMBLE_CHIP_INDEX" val="c48575486cb5491a90f05dddeb7e1507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41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1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1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1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145.xml><?xml version="1.0" encoding="utf-8"?>
<p:tagLst xmlns:p="http://schemas.openxmlformats.org/presentationml/2006/main">
  <p:tag name="KSO_WM_UNIT_SUBTYPE" val="u"/>
  <p:tag name="KSO_WM_UNIT_TYPE" val="i"/>
  <p:tag name="KSO_WM_UNIT_INDEX" val="1"/>
  <p:tag name="KSO_WM_UNIT_ID" val="_11*i*1"/>
  <p:tag name="KSO_WM_BEAUTIFY_FLAG" val="#wm#"/>
  <p:tag name="KSO_WM_TAG_VERSION" val="1.0"/>
  <p:tag name="KSO_WM_CHIP_GROUPID" val="62aaa4877459d9b063054b90"/>
  <p:tag name="KSO_WM_CHIP_XID" val="62aaa4a97459d9b06305516a"/>
  <p:tag name="KSO_WM_UNIT_DEC_AREA_ID" val="2a32cffcf212406aa5461b46c0d546f2"/>
  <p:tag name="KSO_WM_CHIP_FILLAREA_FILL_RULE" val="{&quot;fill_align&quot;:&quot;lm&quot;,&quot;fill_effect&quot;:[],&quot;fill_mode&quot;:&quot;adaptive&quot;,&quot;sacle_strategy&quot;:&quot;stretch&quot;}"/>
  <p:tag name="KSO_WM_UNIT_DEC_SUPPORTCHANGEPIC" val="0"/>
  <p:tag name="KSO_WM_UNIT_DEC_CHANGEPICRESERVED" val="1"/>
  <p:tag name="KSO_WM_ASSEMBLE_CHIP_INDEX" val="ea71134141b0407da39a37bd239485db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i*1"/>
  <p:tag name="KSO_WM_UNIT_LAYERLEVEL" val="1"/>
  <p:tag name="KSO_WM_TAG_VERSION" val="1.0"/>
  <p:tag name="KSO_WM_BEAUTIFY_FLAG" val="#wm#"/>
  <p:tag name="KSO_WM_UNIT_SUBTYPE" val="t"/>
  <p:tag name="KSO_WM_UNIT_TYPE" val="i"/>
  <p:tag name="KSO_WM_UNIT_INDEX" val="1"/>
  <p:tag name="KSO_WM_CHIP_GROUPID" val="62aaa4877459d9b063054b90"/>
  <p:tag name="KSO_WM_CHIP_XID" val="62aaa4a97459d9b0630550e2"/>
  <p:tag name="KSO_WM_UNIT_DEC_AREA_ID" val="72bb015052da4a8cbd51b0172f1d1874"/>
  <p:tag name="KSO_WM_CHIP_FILLAREA_FILL_RULE" val="{&quot;fill_align&quot;:&quot;rb&quot;,&quot;fill_effect&quot;:[],&quot;fill_mode&quot;:&quot;adaptive&quot;,&quot;sacle_strategy&quot;:&quot;stretch&quot;}"/>
  <p:tag name="KSO_WM_UNIT_DEC_SUPPORTCHANGEPIC" val="0"/>
  <p:tag name="KSO_WM_UNIT_DEC_CHANGEPICRESERVED" val="1"/>
  <p:tag name="KSO_WM_ASSEMBLE_CHIP_INDEX" val="1d246ca12d4c48aa92c1506e27c63a1e"/>
</p:tagLst>
</file>

<file path=ppt/tags/tag147.xml><?xml version="1.0" encoding="utf-8"?>
<p:tagLst xmlns:p="http://schemas.openxmlformats.org/presentationml/2006/main">
  <p:tag name="KSO_WM_UNIT_DEFAULT_FONT" val="80;88;2"/>
  <p:tag name="KSO_WM_UNIT_BLOCK" val="0"/>
  <p:tag name="KSO_WM_UNIT_DEC_AREA_ID" val="7a41425da27a4a89b734c8198263f72a"/>
  <p:tag name="KSO_WM_UNIT_ISCONTENTSTITLE" val="0"/>
  <p:tag name="KSO_WM_UNIT_ISNUMDGMTITLE" val="0"/>
  <p:tag name="KSO_WM_UNIT_PRESET_TEXT" val="The End"/>
  <p:tag name="KSO_WM_UNIT_NOCLEAR" val="0"/>
  <p:tag name="KSO_WM_UNIT_VALUE" val="9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_11*a*1"/>
  <p:tag name="KSO_WM_UNIT_LAYERLEVEL" val="1"/>
  <p:tag name="KSO_WM_TAG_VERSION" val="1.0"/>
  <p:tag name="KSO_WM_BEAUTIFY_FLAG" val="#wm#"/>
  <p:tag name="KSO_WM_CHIP_GROUPID" val="624cfa648c72ca61f790a27d"/>
  <p:tag name="KSO_WM_CHIP_XID" val="624cfa648c72ca61f790a27c"/>
  <p:tag name="KSO_WM_CHIP_FILLAREA_FILL_RULE" val="{&quot;fill_align&quot;:&quot;cm&quot;,&quot;fill_mode&quot;:&quot;adaptive&quot;,&quot;sacle_strategy&quot;:&quot;smart&quot;}"/>
  <p:tag name="KSO_WM_ASSEMBLE_CHIP_INDEX" val="c114371044454e2fa13fc902dacd03a0"/>
  <p:tag name="KSO_WM_UNIT_TEXT_FILL_FORE_SCHEMECOLOR_INDEX_BRIGHTNESS" val="0.15"/>
  <p:tag name="KSO_WM_UNIT_TEXT_FILL_FORE_SCHEMECOLOR_INDEX" val="13"/>
  <p:tag name="KSO_WM_UNIT_TEXT_FILL_TYPE" val="1"/>
  <p:tag name="KSO_WM_TEMPLATE_ASSEMBLE_XID" val="62cbc8a067e1b3ac3a1001d0"/>
  <p:tag name="KSO_WM_TEMPLATE_ASSEMBLE_GROUPID" val="62aaa4877459d9b063054b90"/>
</p:tagLst>
</file>

<file path=ppt/tags/tag148.xml><?xml version="1.0" encoding="utf-8"?>
<p:tagLst xmlns:p="http://schemas.openxmlformats.org/presentationml/2006/main">
  <p:tag name="KSO_WM_UNIT_DEFAULT_FONT" val="20;22;2"/>
  <p:tag name="KSO_WM_UNIT_BLOCK" val="0"/>
  <p:tag name="KSO_WM_UNIT_DEC_AREA_ID" val="f7c6072f41e74154a58e25d7cf58080e"/>
  <p:tag name="KSO_WM_UNIT_SUBTYPE" val="b"/>
  <p:tag name="KSO_WM_UNIT_PRESET_TEXT" val="汇报人姓名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2"/>
  <p:tag name="KSO_WM_UNIT_ID" val="_11*f*2"/>
  <p:tag name="KSO_WM_UNIT_LAYERLEVEL" val="1"/>
  <p:tag name="KSO_WM_TAG_VERSION" val="1.0"/>
  <p:tag name="KSO_WM_BEAUTIFY_FLAG" val="#wm#"/>
  <p:tag name="KSO_WM_CHIP_GROUPID" val="624cfa648c72ca61f790a27d"/>
  <p:tag name="KSO_WM_CHIP_XID" val="624cfa648c72ca61f790a27c"/>
  <p:tag name="KSO_WM_CHIP_FILLAREA_FILL_RULE" val="{&quot;fill_align&quot;:&quot;cm&quot;,&quot;fill_mode&quot;:&quot;adaptive&quot;,&quot;sacle_strategy&quot;:&quot;smart&quot;}"/>
  <p:tag name="KSO_WM_ASSEMBLE_CHIP_INDEX" val="c114371044454e2fa13fc902dacd03a0"/>
  <p:tag name="KSO_WM_UNIT_TEXT_FILL_FORE_SCHEMECOLOR_INDEX_BRIGHTNESS" val="0.15"/>
  <p:tag name="KSO_WM_UNIT_TEXT_FILL_FORE_SCHEMECOLOR_INDEX" val="13"/>
  <p:tag name="KSO_WM_UNIT_TEXT_FILL_TYPE" val="1"/>
  <p:tag name="KSO_WM_TEMPLATE_ASSEMBLE_XID" val="62cbc8a067e1b3ac3a1001d0"/>
  <p:tag name="KSO_WM_TEMPLATE_ASSEMBLE_GROUPID" val="62aaa4877459d9b063054b90"/>
</p:tagLst>
</file>

<file path=ppt/tags/tag1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52.xml><?xml version="1.0" encoding="utf-8"?>
<p:tagLst xmlns:p="http://schemas.openxmlformats.org/presentationml/2006/main">
  <p:tag name="KSO_WM_UNIT_SUBTYPE" val="t"/>
  <p:tag name="KSO_WM_UNIT_TYPE" val="i"/>
  <p:tag name="KSO_WM_UNIT_INDEX" val="1"/>
  <p:tag name="KSO_WM_UNIT_ID" val="_12*i*1"/>
  <p:tag name="KSO_WM_BEAUTIFY_FLAG" val="#wm#"/>
  <p:tag name="KSO_WM_TAG_VERSION" val="1.0"/>
  <p:tag name="KSO_WM_CHIP_GROUPID" val="62aaa4877459d9b063054b90"/>
  <p:tag name="KSO_WM_CHIP_XID" val="62aaa4a97459d9b06305532c"/>
  <p:tag name="KSO_WM_UNIT_DEC_AREA_ID" val="28614a9b8d2f41f7926c486c233f11a3"/>
  <p:tag name="KSO_WM_CHIP_FILLAREA_FILL_RULE" val="{&quot;fill_align&quot;:&quot;lt&quot;,&quot;fill_effect&quot;:[],&quot;fill_mode&quot;:&quot;adaptive&quot;,&quot;sacle_strategy&quot;:&quot;stretch&quot;}"/>
  <p:tag name="KSO_WM_UNIT_DEC_SUPPORTCHANGEPIC" val="0"/>
  <p:tag name="KSO_WM_UNIT_DEC_CHANGEPICRESERVED" val="1"/>
  <p:tag name="KSO_WM_ASSEMBLE_CHIP_INDEX" val="22c63095ce0145a19a6aa35fbc7dd49d"/>
  <p:tag name="KSO_WM_SLIDE_BACKGROUND_TYPE" val="general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53.xml><?xml version="1.0" encoding="utf-8"?>
<p:tagLst xmlns:p="http://schemas.openxmlformats.org/presentationml/2006/main">
  <p:tag name="KSO_WM_UNIT_SUBTYPE" val="t"/>
  <p:tag name="KSO_WM_UNIT_TYPE" val="i"/>
  <p:tag name="KSO_WM_UNIT_INDEX" val="1"/>
  <p:tag name="KSO_WM_UNIT_ID" val="_12*i*1"/>
  <p:tag name="KSO_WM_BEAUTIFY_FLAG" val="#wm#"/>
  <p:tag name="KSO_WM_TAG_VERSION" val="1.0"/>
  <p:tag name="KSO_WM_CHIP_GROUPID" val="62aaa4877459d9b063054b90"/>
  <p:tag name="KSO_WM_CHIP_XID" val="62aaa4a97459d9b063055343"/>
  <p:tag name="KSO_WM_UNIT_DEC_AREA_ID" val="925073f683124f0e805c2238bf6187c3"/>
  <p:tag name="KSO_WM_CHIP_FILLAREA_FILL_RULE" val="{&quot;fill_align&quot;:&quot;rt&quot;,&quot;fill_effect&quot;:[],&quot;fill_mode&quot;:&quot;adaptive&quot;,&quot;sacle_strategy&quot;:&quot;stretch&quot;}"/>
  <p:tag name="KSO_WM_UNIT_DEC_SUPPORTCHANGEPIC" val="0"/>
  <p:tag name="KSO_WM_UNIT_DEC_CHANGEPICRESERVED" val="1"/>
  <p:tag name="KSO_WM_ASSEMBLE_CHIP_INDEX" val="b2b695a2aa02450db5117eac48ad2aea"/>
  <p:tag name="KSO_WM_SLIDE_BACKGROUND_TYPE" val="general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54.xml><?xml version="1.0" encoding="utf-8"?>
<p:tagLst xmlns:p="http://schemas.openxmlformats.org/presentationml/2006/main">
  <p:tag name="KSO_WM_UNIT_SUBTYPE" val="t"/>
  <p:tag name="KSO_WM_UNIT_TYPE" val="i"/>
  <p:tag name="KSO_WM_UNIT_INDEX" val="1"/>
  <p:tag name="KSO_WM_UNIT_ID" val="_12*i*1"/>
  <p:tag name="KSO_WM_BEAUTIFY_FLAG" val="#wm#"/>
  <p:tag name="KSO_WM_TAG_VERSION" val="1.0"/>
  <p:tag name="KSO_WM_CHIP_GROUPID" val="62aaa4877459d9b063054b90"/>
  <p:tag name="KSO_WM_CHIP_XID" val="62aaa4a97459d9b063055349"/>
  <p:tag name="KSO_WM_UNIT_DEC_AREA_ID" val="5a999109f0ec472b92d46d3d2ad422b2"/>
  <p:tag name="KSO_WM_CHIP_FILLAREA_FILL_RULE" val="{&quot;fill_align&quot;:&quot;cb&quot;,&quot;fill_effect&quot;:[],&quot;fill_mode&quot;:&quot;adaptive&quot;,&quot;sacle_strategy&quot;:&quot;stretch&quot;}"/>
  <p:tag name="KSO_WM_UNIT_DEC_SUPPORTCHANGEPIC" val="0"/>
  <p:tag name="KSO_WM_UNIT_DEC_CHANGEPICRESERVED" val="1"/>
  <p:tag name="KSO_WM_ASSEMBLE_CHIP_INDEX" val="1bdce7c8a8ea435eb65f76a17edc2b33"/>
  <p:tag name="KSO_WM_SLIDE_BACKGROUND_TYPE" val="general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55.xml><?xml version="1.0" encoding="utf-8"?>
<p:tagLst xmlns:p="http://schemas.openxmlformats.org/presentationml/2006/main">
  <p:tag name="KSO_WM_SLIDE_BACKGROUND_TYPE" val="general"/>
  <p:tag name="KSO_WM_UNIT_TEXT_FILL_FORE_SCHEMECOLOR_INDEX_BRIGHTNESS" val="0"/>
  <p:tag name="KSO_WM_UNIT_TEXT_FILL_FORE_SCHEMECOLOR_INDEX" val="13"/>
  <p:tag name="KSO_WM_UNIT_TEXT_FILL_TYPE" val="1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156.xml><?xml version="1.0" encoding="utf-8"?>
<p:tagLst xmlns:p="http://schemas.openxmlformats.org/presentationml/2006/main">
  <p:tag name="KSO_WM_SLIDE_BACKGROUND_TYPE" val="general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157.xml><?xml version="1.0" encoding="utf-8"?>
<p:tagLst xmlns:p="http://schemas.openxmlformats.org/presentationml/2006/main">
  <p:tag name="KSO_WM_SLIDE_BACKGROUND_TYPE" val="general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158.xml><?xml version="1.0" encoding="utf-8"?>
<p:tagLst xmlns:p="http://schemas.openxmlformats.org/presentationml/2006/main">
  <p:tag name="KSO_WM_SLIDE_BACKGROUND_TYPE" val="general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159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i*1"/>
  <p:tag name="KSO_WM_UNIT_LAYERLEVEL" val="1"/>
  <p:tag name="KSO_WM_TAG_VERSION" val="1.0"/>
  <p:tag name="KSO_WM_BEAUTIFY_FLAG" val="#wm#"/>
  <p:tag name="KSO_WM_UNIT_BK_DARK_LIGHT" val="2"/>
  <p:tag name="KSO_WM_UNIT_SUBTYPE" val="h"/>
  <p:tag name="KSO_WM_UNIT_TYPE" val="i"/>
  <p:tag name="KSO_WM_UNIT_INDEX" val="1"/>
  <p:tag name="KSO_WM_UNIT_FILL_FORE_SCHEMECOLOR_INDEX_BRIGHTNESS" val="0"/>
  <p:tag name="KSO_WM_UNIT_FILL_TYPE" val="1"/>
  <p:tag name="KSO_WM_UNIT_TEXT_FILL_FORE_SCHEMECOLOR_INDEX_BRIGHTNESS" val="0"/>
  <p:tag name="KSO_WM_UNIT_TEXT_FILL_FORE_SCHEMECOLOR_INDEX" val="2"/>
  <p:tag name="KSO_WM_UNIT_TEXT_FILL_TYPE" val="1"/>
  <p:tag name="KSO_WM_CHIP_GROUPID" val="6183563ea6a891b1f9db0614"/>
  <p:tag name="KSO_WM_CHIP_XID" val="618b7ac818adb49c6c1f2937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60.xml><?xml version="1.0" encoding="utf-8"?>
<p:tagLst xmlns:p="http://schemas.openxmlformats.org/presentationml/2006/main">
  <p:tag name="KSO_WM_UNIT_SUBTYPE" val="t"/>
  <p:tag name="KSO_WM_UNIT_TYPE" val="i"/>
  <p:tag name="KSO_WM_UNIT_INDEX" val="1"/>
  <p:tag name="KSO_WM_UNIT_ID" val="_13*i*1"/>
  <p:tag name="KSO_WM_BEAUTIFY_FLAG" val="#wm#"/>
  <p:tag name="KSO_WM_TAG_VERSION" val="1.0"/>
  <p:tag name="KSO_WM_CHIP_GROUPID" val="62aaa4877459d9b063054b90"/>
  <p:tag name="KSO_WM_CHIP_XID" val="62aaa4a97459d9b06305532c"/>
  <p:tag name="KSO_WM_UNIT_DEC_AREA_ID" val="5f0fc927aebc47d0b08a4b33bae81364"/>
  <p:tag name="KSO_WM_CHIP_FILLAREA_FILL_RULE" val="{&quot;fill_align&quot;:&quot;lt&quot;,&quot;fill_effect&quot;:[],&quot;fill_mode&quot;:&quot;adaptive&quot;,&quot;sacle_strategy&quot;:&quot;stretch&quot;}"/>
  <p:tag name="KSO_WM_UNIT_DEC_SUPPORTCHANGEPIC" val="0"/>
  <p:tag name="KSO_WM_UNIT_DEC_CHANGEPICRESERVED" val="1"/>
  <p:tag name="KSO_WM_ASSEMBLE_CHIP_INDEX" val="609be208935044c0ac643f6efc024300"/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61.xml><?xml version="1.0" encoding="utf-8"?>
<p:tagLst xmlns:p="http://schemas.openxmlformats.org/presentationml/2006/main">
  <p:tag name="KSO_WM_UNIT_SUBTYPE" val="t"/>
  <p:tag name="KSO_WM_UNIT_TYPE" val="i"/>
  <p:tag name="KSO_WM_UNIT_INDEX" val="1"/>
  <p:tag name="KSO_WM_UNIT_ID" val="_13*i*1"/>
  <p:tag name="KSO_WM_BEAUTIFY_FLAG" val="#wm#"/>
  <p:tag name="KSO_WM_TAG_VERSION" val="1.0"/>
  <p:tag name="KSO_WM_CHIP_GROUPID" val="62aaa4877459d9b063054b90"/>
  <p:tag name="KSO_WM_CHIP_XID" val="62aaa4a97459d9b063055343"/>
  <p:tag name="KSO_WM_UNIT_DEC_AREA_ID" val="419d83a009084260978b0bb3febe1fb5"/>
  <p:tag name="KSO_WM_CHIP_FILLAREA_FILL_RULE" val="{&quot;fill_align&quot;:&quot;rt&quot;,&quot;fill_effect&quot;:[],&quot;fill_mode&quot;:&quot;adaptive&quot;,&quot;sacle_strategy&quot;:&quot;stretch&quot;}"/>
  <p:tag name="KSO_WM_UNIT_DEC_SUPPORTCHANGEPIC" val="0"/>
  <p:tag name="KSO_WM_UNIT_DEC_CHANGEPICRESERVED" val="1"/>
  <p:tag name="KSO_WM_ASSEMBLE_CHIP_INDEX" val="0a1ee407688e451a9a6c6db2c85aba07"/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62.xml><?xml version="1.0" encoding="utf-8"?>
<p:tagLst xmlns:p="http://schemas.openxmlformats.org/presentationml/2006/main">
  <p:tag name="KSO_WM_UNIT_SUBTYPE" val="t"/>
  <p:tag name="KSO_WM_UNIT_TYPE" val="i"/>
  <p:tag name="KSO_WM_UNIT_INDEX" val="1"/>
  <p:tag name="KSO_WM_UNIT_ID" val="_13*i*1"/>
  <p:tag name="KSO_WM_BEAUTIFY_FLAG" val="#wm#"/>
  <p:tag name="KSO_WM_TAG_VERSION" val="1.0"/>
  <p:tag name="KSO_WM_CHIP_GROUPID" val="62aaa4877459d9b063054b90"/>
  <p:tag name="KSO_WM_CHIP_XID" val="62aaa4a97459d9b063055349"/>
  <p:tag name="KSO_WM_UNIT_DEC_AREA_ID" val="49bf38de31064f109bbf2a65313892a8"/>
  <p:tag name="KSO_WM_CHIP_FILLAREA_FILL_RULE" val="{&quot;fill_align&quot;:&quot;cb&quot;,&quot;fill_effect&quot;:[],&quot;fill_mode&quot;:&quot;adaptive&quot;,&quot;sacle_strategy&quot;:&quot;stretch&quot;}"/>
  <p:tag name="KSO_WM_UNIT_DEC_SUPPORTCHANGEPIC" val="0"/>
  <p:tag name="KSO_WM_UNIT_DEC_CHANGEPICRESERVED" val="1"/>
  <p:tag name="KSO_WM_ASSEMBLE_CHIP_INDEX" val="7e0cbd8075cd4e73b6f22164ce89a704"/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63.xml><?xml version="1.0" encoding="utf-8"?>
<p:tagLst xmlns:p="http://schemas.openxmlformats.org/presentationml/2006/main">
  <p:tag name="KSO_WM_SLIDE_BACKGROUND_TYPE" val="frame"/>
  <p:tag name="KSO_WM_UNIT_TEXT_FILL_FORE_SCHEMECOLOR_INDEX_BRIGHTNESS" val="0"/>
  <p:tag name="KSO_WM_UNIT_TEXT_FILL_FORE_SCHEMECOLOR_INDEX" val="13"/>
  <p:tag name="KSO_WM_UNIT_TEXT_FILL_TYPE" val="1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164.xml><?xml version="1.0" encoding="utf-8"?>
<p:tagLst xmlns:p="http://schemas.openxmlformats.org/presentationml/2006/main">
  <p:tag name="KSO_WM_SLIDE_BACKGROUND_TYPE" val="frame"/>
  <p:tag name="KSO_WM_UNIT_TEXT_FILL_FORE_SCHEMECOLOR_INDEX_BRIGHTNESS" val="0"/>
  <p:tag name="KSO_WM_UNIT_TEXT_FILL_FORE_SCHEMECOLOR_INDEX" val="13"/>
  <p:tag name="KSO_WM_UNIT_TEXT_FILL_TYPE" val="1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165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166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167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168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4*i*1"/>
  <p:tag name="KSO_WM_UNIT_LAYERLEVEL" val="1"/>
  <p:tag name="KSO_WM_TAG_VERSION" val="1.0"/>
  <p:tag name="KSO_WM_BEAUTIFY_FLAG" val="#wm#"/>
  <p:tag name="KSO_WM_UNIT_SUBTYPE" val="h"/>
  <p:tag name="KSO_WM_UNIT_TYPE" val="i"/>
  <p:tag name="KSO_WM_UNIT_INDEX" val="1"/>
  <p:tag name="KSO_WM_UNIT_BK_DARK_LIGHT" val="2"/>
  <p:tag name="KSO_WM_UNIT_FILL_FORE_SCHEMECOLOR_INDEX_BRIGHTNESS" val="-0.5"/>
  <p:tag name="KSO_WM_UNIT_FILL_TYPE" val="1"/>
  <p:tag name="KSO_WM_UNIT_TEXT_FILL_FORE_SCHEMECOLOR_INDEX_BRIGHTNESS" val="0"/>
  <p:tag name="KSO_WM_UNIT_TEXT_FILL_FORE_SCHEMECOLOR_INDEX" val="2"/>
  <p:tag name="KSO_WM_UNIT_TEXT_FILL_TYPE" val="1"/>
  <p:tag name="KSO_WM_CHIP_GROUPID" val="6183563ea6a891b1f9db0614"/>
  <p:tag name="KSO_WM_CHIP_XID" val="618b7ac818adb49c6c1f2938"/>
</p:tagLst>
</file>

<file path=ppt/tags/tag169.xml><?xml version="1.0" encoding="utf-8"?>
<p:tagLst xmlns:p="http://schemas.openxmlformats.org/presentationml/2006/main">
  <p:tag name="KSO_WM_UNIT_SUBTYPE" val="t"/>
  <p:tag name="KSO_WM_UNIT_TYPE" val="i"/>
  <p:tag name="KSO_WM_UNIT_INDEX" val="1"/>
  <p:tag name="KSO_WM_UNIT_ID" val="_14*i*1"/>
  <p:tag name="KSO_WM_BEAUTIFY_FLAG" val="#wm#"/>
  <p:tag name="KSO_WM_TAG_VERSION" val="1.0"/>
  <p:tag name="KSO_WM_CHIP_GROUPID" val="62aaa4877459d9b063054b90"/>
  <p:tag name="KSO_WM_CHIP_XID" val="62aaa4a97459d9b063055343"/>
  <p:tag name="KSO_WM_UNIT_DEC_AREA_ID" val="229dca7f6f6e49a4b2ea4effc68e75fa"/>
  <p:tag name="KSO_WM_CHIP_FILLAREA_FILL_RULE" val="{&quot;fill_align&quot;:&quot;rt&quot;,&quot;fill_effect&quot;:[],&quot;fill_mode&quot;:&quot;adaptive&quot;,&quot;sacle_strategy&quot;:&quot;stretch&quot;}"/>
  <p:tag name="KSO_WM_UNIT_DEC_SUPPORTCHANGEPIC" val="0"/>
  <p:tag name="KSO_WM_UNIT_DEC_CHANGEPICRESERVED" val="1"/>
  <p:tag name="KSO_WM_ASSEMBLE_CHIP_INDEX" val="bc4e3f2f30ce43c89d3e4fed161cb958"/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70.xml><?xml version="1.0" encoding="utf-8"?>
<p:tagLst xmlns:p="http://schemas.openxmlformats.org/presentationml/2006/main">
  <p:tag name="KSO_WM_UNIT_SUBTYPE" val="t"/>
  <p:tag name="KSO_WM_UNIT_TYPE" val="i"/>
  <p:tag name="KSO_WM_UNIT_INDEX" val="1"/>
  <p:tag name="KSO_WM_UNIT_ID" val="_14*i*1"/>
  <p:tag name="KSO_WM_BEAUTIFY_FLAG" val="#wm#"/>
  <p:tag name="KSO_WM_TAG_VERSION" val="1.0"/>
  <p:tag name="KSO_WM_CHIP_GROUPID" val="62aaa4877459d9b063054b90"/>
  <p:tag name="KSO_WM_CHIP_XID" val="62aaa4a97459d9b06305532c"/>
  <p:tag name="KSO_WM_UNIT_DEC_AREA_ID" val="28614a9b8d2f41f7926c486c233f11a3"/>
  <p:tag name="KSO_WM_CHIP_FILLAREA_FILL_RULE" val="{&quot;fill_align&quot;:&quot;lt&quot;,&quot;fill_effect&quot;:[],&quot;fill_mode&quot;:&quot;adaptive&quot;,&quot;sacle_strategy&quot;:&quot;stretch&quot;}"/>
  <p:tag name="KSO_WM_UNIT_DEC_SUPPORTCHANGEPIC" val="0"/>
  <p:tag name="KSO_WM_UNIT_DEC_CHANGEPICRESERVED" val="1"/>
  <p:tag name="KSO_WM_ASSEMBLE_CHIP_INDEX" val="22c63095ce0145a19a6aa35fbc7dd49d"/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71.xml><?xml version="1.0" encoding="utf-8"?>
<p:tagLst xmlns:p="http://schemas.openxmlformats.org/presentationml/2006/main">
  <p:tag name="KSO_WM_SLIDE_BACKGROUND_TYPE" val="leftRight"/>
  <p:tag name="KSO_WM_UNIT_TEXT_FILL_FORE_SCHEMECOLOR_INDEX_BRIGHTNESS" val="0"/>
  <p:tag name="KSO_WM_UNIT_TEXT_FILL_FORE_SCHEMECOLOR_INDEX" val="13"/>
  <p:tag name="KSO_WM_UNIT_TEXT_FILL_TYPE" val="1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172.xml><?xml version="1.0" encoding="utf-8"?>
<p:tagLst xmlns:p="http://schemas.openxmlformats.org/presentationml/2006/main">
  <p:tag name="KSO_WM_SLIDE_BACKGROUND_TYPE" val="leftRight"/>
  <p:tag name="KSO_WM_UNIT_TEXT_FILL_FORE_SCHEMECOLOR_INDEX_BRIGHTNESS" val="0"/>
  <p:tag name="KSO_WM_UNIT_TEXT_FILL_FORE_SCHEMECOLOR_INDEX" val="13"/>
  <p:tag name="KSO_WM_UNIT_TEXT_FILL_TYPE" val="1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173.xml><?xml version="1.0" encoding="utf-8"?>
<p:tagLst xmlns:p="http://schemas.openxmlformats.org/presentationml/2006/main">
  <p:tag name="KSO_WM_SLIDE_BACKGROUND_TYPE" val="leftRight"/>
  <p:tag name="KSO_WM_UNIT_TEXT_FILL_FORE_SCHEMECOLOR_INDEX_BRIGHTNESS" val="0"/>
  <p:tag name="KSO_WM_UNIT_TEXT_FILL_FORE_SCHEMECOLOR_INDEX" val="13"/>
  <p:tag name="KSO_WM_UNIT_TEXT_FILL_TYPE" val="1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174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175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176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177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5*i*1"/>
  <p:tag name="KSO_WM_UNIT_LAYERLEVEL" val="1"/>
  <p:tag name="KSO_WM_TAG_VERSION" val="1.0"/>
  <p:tag name="KSO_WM_BEAUTIFY_FLAG" val="#wm#"/>
  <p:tag name="KSO_WM_UNIT_SUBTYPE" val="h"/>
  <p:tag name="KSO_WM_UNIT_TYPE" val="i"/>
  <p:tag name="KSO_WM_UNIT_INDEX" val="1"/>
  <p:tag name="KSO_WM_UNIT_BK_DARK_LIGHT" val="2"/>
  <p:tag name="KSO_WM_UNIT_FILL_FORE_SCHEMECOLOR_INDEX_BRIGHTNESS" val="0"/>
  <p:tag name="KSO_WM_UNIT_FILL_TYPE" val="1"/>
  <p:tag name="KSO_WM_UNIT_TEXT_FILL_FORE_SCHEMECOLOR_INDEX_BRIGHTNESS" val="0"/>
  <p:tag name="KSO_WM_UNIT_TEXT_FILL_FORE_SCHEMECOLOR_INDEX" val="2"/>
  <p:tag name="KSO_WM_UNIT_TEXT_FILL_TYPE" val="1"/>
  <p:tag name="KSO_WM_CHIP_GROUPID" val="6183563ea6a891b1f9db0614"/>
  <p:tag name="KSO_WM_CHIP_XID" val="618b7ac818adb49c6c1f2939"/>
</p:tagLst>
</file>

<file path=ppt/tags/tag178.xml><?xml version="1.0" encoding="utf-8"?>
<p:tagLst xmlns:p="http://schemas.openxmlformats.org/presentationml/2006/main">
  <p:tag name="KSO_WM_UNIT_SUBTYPE" val="t"/>
  <p:tag name="KSO_WM_UNIT_TYPE" val="i"/>
  <p:tag name="KSO_WM_UNIT_INDEX" val="1"/>
  <p:tag name="KSO_WM_UNIT_ID" val="_15*i*1"/>
  <p:tag name="KSO_WM_BEAUTIFY_FLAG" val="#wm#"/>
  <p:tag name="KSO_WM_TAG_VERSION" val="1.0"/>
  <p:tag name="KSO_WM_CHIP_GROUPID" val="62aaa4877459d9b063054b90"/>
  <p:tag name="KSO_WM_CHIP_XID" val="62aaa4a97459d9b063055343"/>
  <p:tag name="KSO_WM_UNIT_DEC_AREA_ID" val="fb1e70d7e4f64ecd8de1efaa0aa89834"/>
  <p:tag name="KSO_WM_CHIP_FILLAREA_FILL_RULE" val="{&quot;fill_align&quot;:&quot;rt&quot;,&quot;fill_effect&quot;:[],&quot;fill_mode&quot;:&quot;adaptive&quot;,&quot;sacle_strategy&quot;:&quot;stretch&quot;}"/>
  <p:tag name="KSO_WM_UNIT_DEC_SUPPORTCHANGEPIC" val="0"/>
  <p:tag name="KSO_WM_UNIT_DEC_CHANGEPICRESERVED" val="1"/>
  <p:tag name="KSO_WM_ASSEMBLE_CHIP_INDEX" val="906f037a4d1a4d74938d87b83c1b7571"/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79.xml><?xml version="1.0" encoding="utf-8"?>
<p:tagLst xmlns:p="http://schemas.openxmlformats.org/presentationml/2006/main">
  <p:tag name="KSO_WM_UNIT_SUBTYPE" val="t"/>
  <p:tag name="KSO_WM_UNIT_TYPE" val="i"/>
  <p:tag name="KSO_WM_UNIT_INDEX" val="1"/>
  <p:tag name="KSO_WM_UNIT_ID" val="_15*i*1"/>
  <p:tag name="KSO_WM_BEAUTIFY_FLAG" val="#wm#"/>
  <p:tag name="KSO_WM_TAG_VERSION" val="1.0"/>
  <p:tag name="KSO_WM_CHIP_GROUPID" val="62aaa4877459d9b063054b90"/>
  <p:tag name="KSO_WM_CHIP_XID" val="62aaa4a97459d9b06305532c"/>
  <p:tag name="KSO_WM_UNIT_DEC_AREA_ID" val="28614a9b8d2f41f7926c486c233f11a3"/>
  <p:tag name="KSO_WM_CHIP_FILLAREA_FILL_RULE" val="{&quot;fill_align&quot;:&quot;lt&quot;,&quot;fill_effect&quot;:[],&quot;fill_mode&quot;:&quot;adaptive&quot;,&quot;sacle_strategy&quot;:&quot;stretch&quot;}"/>
  <p:tag name="KSO_WM_UNIT_DEC_SUPPORTCHANGEPIC" val="0"/>
  <p:tag name="KSO_WM_UNIT_DEC_CHANGEPICRESERVED" val="1"/>
  <p:tag name="KSO_WM_ASSEMBLE_CHIP_INDEX" val="22c63095ce0145a19a6aa35fbc7dd49d"/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80.xml><?xml version="1.0" encoding="utf-8"?>
<p:tagLst xmlns:p="http://schemas.openxmlformats.org/presentationml/2006/main">
  <p:tag name="KSO_WM_SLIDE_BACKGROUND_TYPE" val="topBottom"/>
  <p:tag name="KSO_WM_UNIT_TEXT_FILL_FORE_SCHEMECOLOR_INDEX_BRIGHTNESS" val="0"/>
  <p:tag name="KSO_WM_UNIT_TEXT_FILL_FORE_SCHEMECOLOR_INDEX" val="13"/>
  <p:tag name="KSO_WM_UNIT_TEXT_FILL_TYPE" val="1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181.xml><?xml version="1.0" encoding="utf-8"?>
<p:tagLst xmlns:p="http://schemas.openxmlformats.org/presentationml/2006/main">
  <p:tag name="KSO_WM_SLIDE_BACKGROUND_TYPE" val="topBottom"/>
  <p:tag name="KSO_WM_UNIT_TEXT_FILL_FORE_SCHEMECOLOR_INDEX_BRIGHTNESS" val="0"/>
  <p:tag name="KSO_WM_UNIT_TEXT_FILL_FORE_SCHEMECOLOR_INDEX" val="13"/>
  <p:tag name="KSO_WM_UNIT_TEXT_FILL_TYPE" val="1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182.xml><?xml version="1.0" encoding="utf-8"?>
<p:tagLst xmlns:p="http://schemas.openxmlformats.org/presentationml/2006/main">
  <p:tag name="KSO_WM_SLIDE_BACKGROUND_TYPE" val="topBottom"/>
  <p:tag name="KSO_WM_UNIT_TEXT_FILL_FORE_SCHEMECOLOR_INDEX_BRIGHTNESS" val="0"/>
  <p:tag name="KSO_WM_UNIT_TEXT_FILL_FORE_SCHEMECOLOR_INDEX" val="13"/>
  <p:tag name="KSO_WM_UNIT_TEXT_FILL_TYPE" val="1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183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184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185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186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6*i*1"/>
  <p:tag name="KSO_WM_UNIT_LAYERLEVEL" val="1"/>
  <p:tag name="KSO_WM_TAG_VERSION" val="1.0"/>
  <p:tag name="KSO_WM_BEAUTIFY_FLAG" val="#wm#"/>
  <p:tag name="KSO_WM_UNIT_SUBTYPE" val="h"/>
  <p:tag name="KSO_WM_UNIT_TYPE" val="i"/>
  <p:tag name="KSO_WM_UNIT_INDEX" val="1"/>
  <p:tag name="KSO_WM_UNIT_BK_DARK_LIGHT" val="2"/>
  <p:tag name="KSO_WM_UNIT_FILL_FORE_SCHEMECOLOR_INDEX_BRIGHTNESS" val="0"/>
  <p:tag name="KSO_WM_UNIT_FILL_TYPE" val="1"/>
  <p:tag name="KSO_WM_UNIT_TEXT_FILL_FORE_SCHEMECOLOR_INDEX_BRIGHTNESS" val="0"/>
  <p:tag name="KSO_WM_UNIT_TEXT_FILL_FORE_SCHEMECOLOR_INDEX" val="2"/>
  <p:tag name="KSO_WM_UNIT_TEXT_FILL_TYPE" val="1"/>
  <p:tag name="KSO_WM_CHIP_GROUPID" val="6183563ea6a891b1f9db0614"/>
  <p:tag name="KSO_WM_CHIP_XID" val="618b7ac818adb49c6c1f293a"/>
</p:tagLst>
</file>

<file path=ppt/tags/tag187.xml><?xml version="1.0" encoding="utf-8"?>
<p:tagLst xmlns:p="http://schemas.openxmlformats.org/presentationml/2006/main">
  <p:tag name="KSO_WM_UNIT_SUBTYPE" val="t"/>
  <p:tag name="KSO_WM_UNIT_TYPE" val="i"/>
  <p:tag name="KSO_WM_UNIT_INDEX" val="1"/>
  <p:tag name="KSO_WM_UNIT_ID" val="_16*i*1"/>
  <p:tag name="KSO_WM_BEAUTIFY_FLAG" val="#wm#"/>
  <p:tag name="KSO_WM_TAG_VERSION" val="1.0"/>
  <p:tag name="KSO_WM_CHIP_GROUPID" val="62aaa4877459d9b063054b90"/>
  <p:tag name="KSO_WM_CHIP_XID" val="62aaa4a97459d9b063055343"/>
  <p:tag name="KSO_WM_UNIT_DEC_AREA_ID" val="137951494a094543ac820e9d13ff7b62"/>
  <p:tag name="KSO_WM_CHIP_FILLAREA_FILL_RULE" val="{&quot;fill_align&quot;:&quot;rt&quot;,&quot;fill_effect&quot;:[],&quot;fill_mode&quot;:&quot;adaptive&quot;,&quot;sacle_strategy&quot;:&quot;stretch&quot;}"/>
  <p:tag name="KSO_WM_UNIT_DEC_SUPPORTCHANGEPIC" val="0"/>
  <p:tag name="KSO_WM_UNIT_DEC_CHANGEPICRESERVED" val="1"/>
  <p:tag name="KSO_WM_ASSEMBLE_CHIP_INDEX" val="dc88759fa8e1410190466173b73f8a90"/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88.xml><?xml version="1.0" encoding="utf-8"?>
<p:tagLst xmlns:p="http://schemas.openxmlformats.org/presentationml/2006/main">
  <p:tag name="KSO_WM_SLIDE_BACKGROUND_TYPE" val="bottomTop"/>
  <p:tag name="KSO_WM_UNIT_TEXT_FILL_FORE_SCHEMECOLOR_INDEX_BRIGHTNESS" val="0"/>
  <p:tag name="KSO_WM_UNIT_TEXT_FILL_FORE_SCHEMECOLOR_INDEX" val="13"/>
  <p:tag name="KSO_WM_UNIT_TEXT_FILL_TYPE" val="1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189.xml><?xml version="1.0" encoding="utf-8"?>
<p:tagLst xmlns:p="http://schemas.openxmlformats.org/presentationml/2006/main">
  <p:tag name="KSO_WM_SLIDE_BACKGROUND_TYPE" val="bottomTop"/>
  <p:tag name="KSO_WM_UNIT_TEXT_FILL_FORE_SCHEMECOLOR_INDEX_BRIGHTNESS" val="0"/>
  <p:tag name="KSO_WM_UNIT_TEXT_FILL_FORE_SCHEMECOLOR_INDEX" val="13"/>
  <p:tag name="KSO_WM_UNIT_TEXT_FILL_TYPE" val="1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90.xml><?xml version="1.0" encoding="utf-8"?>
<p:tagLst xmlns:p="http://schemas.openxmlformats.org/presentationml/2006/main">
  <p:tag name="KSO_WM_SLIDE_BACKGROUND_TYPE" val="bottomTop"/>
  <p:tag name="KSO_WM_UNIT_TEXT_FILL_FORE_SCHEMECOLOR_INDEX_BRIGHTNESS" val="0"/>
  <p:tag name="KSO_WM_UNIT_TEXT_FILL_FORE_SCHEMECOLOR_INDEX" val="13"/>
  <p:tag name="KSO_WM_UNIT_TEXT_FILL_TYPE" val="1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191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192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193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194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i*1"/>
  <p:tag name="KSO_WM_UNIT_LAYERLEVEL" val="1"/>
  <p:tag name="KSO_WM_TAG_VERSION" val="1.0"/>
  <p:tag name="KSO_WM_BEAUTIFY_FLAG" val="#wm#"/>
  <p:tag name="KSO_WM_UNIT_SUBTYPE" val="h"/>
  <p:tag name="KSO_WM_UNIT_TYPE" val="i"/>
  <p:tag name="KSO_WM_UNIT_INDEX" val="1"/>
  <p:tag name="KSO_WM_UNIT_BK_DARK_LIGHT" val="2"/>
  <p:tag name="KSO_WM_UNIT_FILL_FORE_SCHEMECOLOR_INDEX_BRIGHTNESS" val="0"/>
  <p:tag name="KSO_WM_UNIT_FILL_TYPE" val="1"/>
  <p:tag name="KSO_WM_UNIT_TEXT_FILL_FORE_SCHEMECOLOR_INDEX_BRIGHTNESS" val="0"/>
  <p:tag name="KSO_WM_UNIT_TEXT_FILL_FORE_SCHEMECOLOR_INDEX" val="2"/>
  <p:tag name="KSO_WM_UNIT_TEXT_FILL_TYPE" val="1"/>
  <p:tag name="KSO_WM_CHIP_GROUPID" val="6183563ea6a891b1f9db0614"/>
  <p:tag name="KSO_WM_CHIP_XID" val="618b7ac818adb49c6c1f293b"/>
</p:tagLst>
</file>

<file path=ppt/tags/tag195.xml><?xml version="1.0" encoding="utf-8"?>
<p:tagLst xmlns:p="http://schemas.openxmlformats.org/presentationml/2006/main">
  <p:tag name="KSO_WM_UNIT_SUBTYPE" val="t"/>
  <p:tag name="KSO_WM_UNIT_TYPE" val="i"/>
  <p:tag name="KSO_WM_UNIT_INDEX" val="1"/>
  <p:tag name="KSO_WM_UNIT_ID" val="_17*i*1"/>
  <p:tag name="KSO_WM_BEAUTIFY_FLAG" val="#wm#"/>
  <p:tag name="KSO_WM_TAG_VERSION" val="1.0"/>
  <p:tag name="KSO_WM_CHIP_GROUPID" val="62aaa4877459d9b063054b90"/>
  <p:tag name="KSO_WM_CHIP_XID" val="62aaa4a97459d9b063055343"/>
  <p:tag name="KSO_WM_UNIT_DEC_AREA_ID" val="fb1e70d7e4f64ecd8de1efaa0aa89834"/>
  <p:tag name="KSO_WM_CHIP_FILLAREA_FILL_RULE" val="{&quot;fill_align&quot;:&quot;rt&quot;,&quot;fill_effect&quot;:[],&quot;fill_mode&quot;:&quot;adaptive&quot;,&quot;sacle_strategy&quot;:&quot;stretch&quot;}"/>
  <p:tag name="KSO_WM_UNIT_DEC_SUPPORTCHANGEPIC" val="0"/>
  <p:tag name="KSO_WM_UNIT_DEC_CHANGEPICRESERVED" val="1"/>
  <p:tag name="KSO_WM_ASSEMBLE_CHIP_INDEX" val="906f037a4d1a4d74938d87b83c1b7571"/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96.xml><?xml version="1.0" encoding="utf-8"?>
<p:tagLst xmlns:p="http://schemas.openxmlformats.org/presentationml/2006/main">
  <p:tag name="KSO_WM_SLIDE_BACKGROUND_TYPE" val="navigation"/>
  <p:tag name="KSO_WM_UNIT_TEXT_FILL_FORE_SCHEMECOLOR_INDEX_BRIGHTNESS" val="0"/>
  <p:tag name="KSO_WM_UNIT_TEXT_FILL_FORE_SCHEMECOLOR_INDEX" val="13"/>
  <p:tag name="KSO_WM_UNIT_TEXT_FILL_TYPE" val="1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197.xml><?xml version="1.0" encoding="utf-8"?>
<p:tagLst xmlns:p="http://schemas.openxmlformats.org/presentationml/2006/main">
  <p:tag name="KSO_WM_SLIDE_BACKGROUND_TYPE" val="navigation"/>
  <p:tag name="KSO_WM_UNIT_TEXT_FILL_FORE_SCHEMECOLOR_INDEX_BRIGHTNESS" val="0"/>
  <p:tag name="KSO_WM_UNIT_TEXT_FILL_FORE_SCHEMECOLOR_INDEX" val="13"/>
  <p:tag name="KSO_WM_UNIT_TEXT_FILL_TYPE" val="1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198.xml><?xml version="1.0" encoding="utf-8"?>
<p:tagLst xmlns:p="http://schemas.openxmlformats.org/presentationml/2006/main">
  <p:tag name="KSO_WM_SLIDE_BACKGROUND_TYPE" val="navigation"/>
  <p:tag name="KSO_WM_UNIT_TEXT_FILL_FORE_SCHEMECOLOR_INDEX_BRIGHTNESS" val="0"/>
  <p:tag name="KSO_WM_UNIT_TEXT_FILL_FORE_SCHEMECOLOR_INDEX" val="13"/>
  <p:tag name="KSO_WM_UNIT_TEXT_FILL_TYPE" val="1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199.xml><?xml version="1.0" encoding="utf-8"?>
<p:tagLst xmlns:p="http://schemas.openxmlformats.org/presentationml/2006/main">
  <p:tag name="KSO_WM_SLIDE_BACKGROUND_TYPE" val="navigation"/>
  <p:tag name="KSO_WM_UNIT_TEXT_FILL_FORE_SCHEMECOLOR_INDEX_BRIGHTNESS" val="0"/>
  <p:tag name="KSO_WM_UNIT_TEXT_FILL_FORE_SCHEMECOLOR_INDEX" val="13"/>
  <p:tag name="KSO_WM_UNIT_TEXT_FILL_TYPE" val="1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00.xml><?xml version="1.0" encoding="utf-8"?>
<p:tagLst xmlns:p="http://schemas.openxmlformats.org/presentationml/2006/main">
  <p:tag name="KSO_WM_SLIDE_BACKGROUND_TYPE" val="navigation"/>
  <p:tag name="KSO_WM_UNIT_TEXT_FILL_FORE_SCHEMECOLOR_INDEX_BRIGHTNESS" val="0"/>
  <p:tag name="KSO_WM_UNIT_TEXT_FILL_FORE_SCHEMECOLOR_INDEX" val="13"/>
  <p:tag name="KSO_WM_UNIT_TEXT_FILL_TYPE" val="1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201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202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203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204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i*1"/>
  <p:tag name="KSO_WM_UNIT_LAYERLEVEL" val="1"/>
  <p:tag name="KSO_WM_TAG_VERSION" val="1.0"/>
  <p:tag name="KSO_WM_BEAUTIFY_FLAG" val="#wm#"/>
  <p:tag name="KSO_WM_UNIT_SUBTYPE" val="h"/>
  <p:tag name="KSO_WM_UNIT_TYPE" val="i"/>
  <p:tag name="KSO_WM_UNIT_INDEX" val="1"/>
  <p:tag name="KSO_WM_UNIT_BK_DARK_LIGHT" val="2"/>
  <p:tag name="KSO_WM_UNIT_FILL_FORE_SCHEMECOLOR_INDEX_BRIGHTNESS" val="0"/>
  <p:tag name="KSO_WM_UNIT_FILL_TYPE" val="1"/>
  <p:tag name="KSO_WM_UNIT_TEXT_FILL_FORE_SCHEMECOLOR_INDEX_BRIGHTNESS" val="0"/>
  <p:tag name="KSO_WM_UNIT_TEXT_FILL_FORE_SCHEMECOLOR_INDEX" val="2"/>
  <p:tag name="KSO_WM_UNIT_TEXT_FILL_TYPE" val="1"/>
  <p:tag name="KSO_WM_CHIP_GROUPID" val="6183563ea6a891b1f9db0614"/>
  <p:tag name="KSO_WM_CHIP_XID" val="618b7ac818adb49c6c1f293c"/>
</p:tagLst>
</file>

<file path=ppt/tags/tag205.xml><?xml version="1.0" encoding="utf-8"?>
<p:tagLst xmlns:p="http://schemas.openxmlformats.org/presentationml/2006/main">
  <p:tag name="KSO_WM_UNIT_SUBTYPE" val="t"/>
  <p:tag name="KSO_WM_UNIT_TYPE" val="i"/>
  <p:tag name="KSO_WM_UNIT_INDEX" val="1"/>
  <p:tag name="KSO_WM_UNIT_ID" val="_18*i*1"/>
  <p:tag name="KSO_WM_BEAUTIFY_FLAG" val="#wm#"/>
  <p:tag name="KSO_WM_TAG_VERSION" val="1.0"/>
  <p:tag name="KSO_WM_CHIP_GROUPID" val="62aaa4877459d9b063054b90"/>
  <p:tag name="KSO_WM_CHIP_XID" val="62aaa4a97459d9b063055343"/>
  <p:tag name="KSO_WM_UNIT_DEC_AREA_ID" val="fb1e70d7e4f64ecd8de1efaa0aa89834"/>
  <p:tag name="KSO_WM_CHIP_FILLAREA_FILL_RULE" val="{&quot;fill_align&quot;:&quot;rt&quot;,&quot;fill_effect&quot;:[],&quot;fill_mode&quot;:&quot;adaptive&quot;,&quot;sacle_strategy&quot;:&quot;stretch&quot;}"/>
  <p:tag name="KSO_WM_UNIT_DEC_SUPPORTCHANGEPIC" val="0"/>
  <p:tag name="KSO_WM_UNIT_DEC_CHANGEPICRESERVED" val="1"/>
  <p:tag name="KSO_WM_ASSEMBLE_CHIP_INDEX" val="906f037a4d1a4d74938d87b83c1b7571"/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06.xml><?xml version="1.0" encoding="utf-8"?>
<p:tagLst xmlns:p="http://schemas.openxmlformats.org/presentationml/2006/main">
  <p:tag name="KSO_WM_UNIT_SUBTYPE" val="t"/>
  <p:tag name="KSO_WM_UNIT_TYPE" val="i"/>
  <p:tag name="KSO_WM_UNIT_INDEX" val="1"/>
  <p:tag name="KSO_WM_UNIT_ID" val="_18*i*1"/>
  <p:tag name="KSO_WM_BEAUTIFY_FLAG" val="#wm#"/>
  <p:tag name="KSO_WM_TAG_VERSION" val="1.0"/>
  <p:tag name="KSO_WM_CHIP_GROUPID" val="62aaa4877459d9b063054b90"/>
  <p:tag name="KSO_WM_CHIP_XID" val="62aaa4a97459d9b06305532c"/>
  <p:tag name="KSO_WM_UNIT_DEC_AREA_ID" val="28614a9b8d2f41f7926c486c233f11a3"/>
  <p:tag name="KSO_WM_CHIP_FILLAREA_FILL_RULE" val="{&quot;fill_align&quot;:&quot;lt&quot;,&quot;fill_effect&quot;:[],&quot;fill_mode&quot;:&quot;adaptive&quot;,&quot;sacle_strategy&quot;:&quot;stretch&quot;}"/>
  <p:tag name="KSO_WM_UNIT_DEC_SUPPORTCHANGEPIC" val="0"/>
  <p:tag name="KSO_WM_UNIT_DEC_CHANGEPICRESERVED" val="1"/>
  <p:tag name="KSO_WM_ASSEMBLE_CHIP_INDEX" val="22c63095ce0145a19a6aa35fbc7dd49d"/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07.xml><?xml version="1.0" encoding="utf-8"?>
<p:tagLst xmlns:p="http://schemas.openxmlformats.org/presentationml/2006/main">
  <p:tag name="KSO_WM_SLIDE_BACKGROUND_TYPE" val="belt"/>
  <p:tag name="KSO_WM_UNIT_TEXT_FILL_FORE_SCHEMECOLOR_INDEX_BRIGHTNESS" val="0"/>
  <p:tag name="KSO_WM_UNIT_TEXT_FILL_FORE_SCHEMECOLOR_INDEX" val="13"/>
  <p:tag name="KSO_WM_UNIT_TEXT_FILL_TYPE" val="1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208.xml><?xml version="1.0" encoding="utf-8"?>
<p:tagLst xmlns:p="http://schemas.openxmlformats.org/presentationml/2006/main">
  <p:tag name="KSO_WM_SLIDE_BACKGROUND_TYPE" val="belt"/>
  <p:tag name="KSO_WM_UNIT_TEXT_FILL_FORE_SCHEMECOLOR_INDEX_BRIGHTNESS" val="0"/>
  <p:tag name="KSO_WM_UNIT_TEXT_FILL_FORE_SCHEMECOLOR_INDEX" val="13"/>
  <p:tag name="KSO_WM_UNIT_TEXT_FILL_TYPE" val="1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209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10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211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212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23009"/>
</p:tagLst>
</file>

<file path=ppt/tags/tag213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23009"/>
</p:tagLst>
</file>

<file path=ppt/tags/tag214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215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216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217.xml><?xml version="1.0" encoding="utf-8"?>
<p:tagLst xmlns:p="http://schemas.openxmlformats.org/presentationml/2006/main">
  <p:tag name="KSO_WM_BEAUTIFY_FLAG" val="#wm#"/>
  <p:tag name="KSO_WM_TAG_VERSION" val="1.0"/>
  <p:tag name="KSO_WM_TEMPLATE_CATEGORY" val="custom"/>
  <p:tag name="KSO_WM_TEMPLATE_INDEX" val="20223009"/>
  <p:tag name="KSO_WM_CHIP_COLORING" val="1"/>
  <p:tag name="KSO_WM_TEMPLATE_MASTER_TYPE" val="1"/>
</p:tagLst>
</file>

<file path=ppt/tags/tag218.xml><?xml version="1.0" encoding="utf-8"?>
<p:tagLst xmlns:p="http://schemas.openxmlformats.org/presentationml/2006/main">
  <p:tag name="KSO_WM_UNIT_SUBTYPE" val="t"/>
  <p:tag name="KSO_WM_UNIT_TYPE" val="i"/>
  <p:tag name="KSO_WM_UNIT_INDEX" val="1"/>
  <p:tag name="KSO_WM_UNIT_ID" val="_1*i*1"/>
  <p:tag name="KSO_WM_BEAUTIFY_FLAG" val="#wm#"/>
  <p:tag name="KSO_WM_TAG_VERSION" val="1.0"/>
  <p:tag name="KSO_WM_CHIP_GROUPID" val="62aaa4877459d9b063054b90"/>
  <p:tag name="KSO_WM_CHIP_XID" val="62aaa4a97459d9b063055384"/>
  <p:tag name="KSO_WM_UNIT_DEC_AREA_ID" val="42bc318ee6c54bf5986bccd4e4783c55"/>
  <p:tag name="KSO_WM_CHIP_FILLAREA_FILL_RULE" val="{&quot;fill_align&quot;:&quot;lt&quot;,&quot;fill_effect&quot;:[],&quot;fill_mode&quot;:&quot;adaptive&quot;,&quot;sacle_strategy&quot;:&quot;stretch&quot;}"/>
  <p:tag name="KSO_WM_UNIT_DEC_SUPPORTCHANGEPIC" val="0"/>
  <p:tag name="KSO_WM_UNIT_DEC_CHANGEPICRESERVED" val="1"/>
  <p:tag name="KSO_WM_ASSEMBLE_CHIP_INDEX" val="a9fd50931d234d90982e1092f5e57ee6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19.xml><?xml version="1.0" encoding="utf-8"?>
<p:tagLst xmlns:p="http://schemas.openxmlformats.org/presentationml/2006/main">
  <p:tag name="KSO_WM_UNIT_SUBTYPE" val="t"/>
  <p:tag name="KSO_WM_UNIT_TYPE" val="i"/>
  <p:tag name="KSO_WM_UNIT_INDEX" val="1"/>
  <p:tag name="KSO_WM_UNIT_ID" val="_1*i*1"/>
  <p:tag name="KSO_WM_BEAUTIFY_FLAG" val="#wm#"/>
  <p:tag name="KSO_WM_TAG_VERSION" val="1.0"/>
  <p:tag name="KSO_WM_CHIP_GROUPID" val="62aaa4877459d9b063054b90"/>
  <p:tag name="KSO_WM_CHIP_XID" val="62aaa4a97459d9b063055395"/>
  <p:tag name="KSO_WM_UNIT_DEC_AREA_ID" val="b8abfafb84774266841a4a7248dbb9df"/>
  <p:tag name="KSO_WM_CHIP_FILLAREA_FILL_RULE" val="{&quot;fill_align&quot;:&quot;lb&quot;,&quot;fill_effect&quot;:[],&quot;fill_mode&quot;:&quot;adaptive&quot;,&quot;sacle_strategy&quot;:&quot;stretch&quot;}"/>
  <p:tag name="KSO_WM_UNIT_DEC_SUPPORTCHANGEPIC" val="0"/>
  <p:tag name="KSO_WM_UNIT_DEC_CHANGEPICRESERVED" val="1"/>
  <p:tag name="KSO_WM_ASSEMBLE_CHIP_INDEX" val="f0ffe4bd59f443d5801f567f33bf71a4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20.xml><?xml version="1.0" encoding="utf-8"?>
<p:tagLst xmlns:p="http://schemas.openxmlformats.org/presentationml/2006/main">
  <p:tag name="KSO_WM_UNIT_SUBTYPE" val="u"/>
  <p:tag name="KSO_WM_UNIT_TYPE" val="i"/>
  <p:tag name="KSO_WM_UNIT_INDEX" val="1"/>
  <p:tag name="KSO_WM_UNIT_ID" val="_1*i*1"/>
  <p:tag name="KSO_WM_BEAUTIFY_FLAG" val="#wm#"/>
  <p:tag name="KSO_WM_TAG_VERSION" val="1.0"/>
  <p:tag name="KSO_WM_CHIP_GROUPID" val="62aaa4877459d9b063054b90"/>
  <p:tag name="KSO_WM_CHIP_XID" val="62aaa4a97459d9b06305542a"/>
  <p:tag name="KSO_WM_UNIT_DEC_AREA_ID" val="3c50e7d1410046bb8ac94791d18516d2"/>
  <p:tag name="KSO_WM_CHIP_FILLAREA_FILL_RULE" val="{&quot;fill_align&quot;:&quot;rm&quot;,&quot;fill_effect&quot;:[],&quot;fill_mode&quot;:&quot;adaptive&quot;,&quot;sacle_strategy&quot;:&quot;stretch&quot;}"/>
  <p:tag name="KSO_WM_UNIT_DEC_SUPPORTCHANGEPIC" val="0"/>
  <p:tag name="KSO_WM_UNIT_DEC_CHANGEPICRESERVED" val="1"/>
  <p:tag name="KSO_WM_ASSEMBLE_CHIP_INDEX" val="3e32b23567b747f8ada13c03c370bd5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21.xml><?xml version="1.0" encoding="utf-8"?>
<p:tagLst xmlns:p="http://schemas.openxmlformats.org/presentationml/2006/main">
  <p:tag name="KSO_WM_UNIT_DEFAULT_FONT" val="66;74;2"/>
  <p:tag name="KSO_WM_UNIT_BLOCK" val="0"/>
  <p:tag name="KSO_WM_UNIT_DEC_AREA_ID" val="52df94be28714a32949b76f62d9144ae"/>
  <p:tag name="KSO_WM_UNIT_ISCONTENTSTITLE" val="0"/>
  <p:tag name="KSO_WM_UNIT_ISNUMDGMTITLE" val="0"/>
  <p:tag name="KSO_WM_UNIT_PRESET_TEXT" val="通用招聘计划"/>
  <p:tag name="KSO_WM_UNIT_NOCLEAR" val="0"/>
  <p:tag name="KSO_WM_UNIT_VALUE" val="8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_1*a*1"/>
  <p:tag name="KSO_WM_UNIT_LAYERLEVEL" val="1"/>
  <p:tag name="KSO_WM_TAG_VERSION" val="1.0"/>
  <p:tag name="KSO_WM_BEAUTIFY_FLAG" val="#wm#"/>
  <p:tag name="KSO_WM_CHIP_GROUPID" val="624cf35d8c72ca61f790a22e"/>
  <p:tag name="KSO_WM_CHIP_XID" val="624cf35d8c72ca61f790a22d"/>
  <p:tag name="KSO_WM_CHIP_FILLAREA_FILL_RULE" val="{&quot;fill_align&quot;:&quot;lm&quot;,&quot;fill_mode&quot;:&quot;adaptive&quot;,&quot;sacle_strategy&quot;:&quot;smart&quot;}"/>
  <p:tag name="KSO_WM_ASSEMBLE_CHIP_INDEX" val="2825ad3a7eb64f0da4bfce4566eecd67"/>
  <p:tag name="KSO_WM_UNIT_TEXT_FILL_FORE_SCHEMECOLOR_INDEX_BRIGHTNESS" val="0.15"/>
  <p:tag name="KSO_WM_UNIT_TEXT_FILL_FORE_SCHEMECOLOR_INDEX" val="13"/>
  <p:tag name="KSO_WM_UNIT_TEXT_FILL_TYPE" val="1"/>
  <p:tag name="KSO_WM_TEMPLATE_ASSEMBLE_XID" val="62cbc8a067e1b3ac3a100235"/>
  <p:tag name="KSO_WM_TEMPLATE_ASSEMBLE_GROUPID" val="62aaa4877459d9b063054b90"/>
</p:tagLst>
</file>

<file path=ppt/tags/tag222.xml><?xml version="1.0" encoding="utf-8"?>
<p:tagLst xmlns:p="http://schemas.openxmlformats.org/presentationml/2006/main">
  <p:tag name="KSO_WM_UNIT_DEFAULT_FONT" val="40;44;2"/>
  <p:tag name="KSO_WM_UNIT_BLOCK" val="0"/>
  <p:tag name="KSO_WM_UNIT_DEC_AREA_ID" val="9311dc5478ea47caa4c156d5297c9aa7"/>
  <p:tag name="KSO_WM_UNIT_SUBTYPE" val="e"/>
  <p:tag name="KSO_WM_UNIT_PRESET_TEXT" val="20XX"/>
  <p:tag name="KSO_WM_UNIT_NOCLEAR" val="0"/>
  <p:tag name="KSO_WM_UNIT_VALUE" val="5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2"/>
  <p:tag name="KSO_WM_UNIT_ID" val="_1*f*2"/>
  <p:tag name="KSO_WM_UNIT_LAYERLEVEL" val="1"/>
  <p:tag name="KSO_WM_TAG_VERSION" val="1.0"/>
  <p:tag name="KSO_WM_BEAUTIFY_FLAG" val="#wm#"/>
  <p:tag name="KSO_WM_CHIP_GROUPID" val="624cf35d8c72ca61f790a22e"/>
  <p:tag name="KSO_WM_CHIP_XID" val="624cf35d8c72ca61f790a22d"/>
  <p:tag name="KSO_WM_CHIP_FILLAREA_FILL_RULE" val="{&quot;fill_align&quot;:&quot;lm&quot;,&quot;fill_mode&quot;:&quot;adaptive&quot;,&quot;sacle_strategy&quot;:&quot;smart&quot;}"/>
  <p:tag name="KSO_WM_ASSEMBLE_CHIP_INDEX" val="2825ad3a7eb64f0da4bfce4566eecd67"/>
  <p:tag name="KSO_WM_UNIT_TEXT_FILL_FORE_SCHEMECOLOR_INDEX_BRIGHTNESS" val="0.15"/>
  <p:tag name="KSO_WM_UNIT_TEXT_FILL_FORE_SCHEMECOLOR_INDEX" val="13"/>
  <p:tag name="KSO_WM_UNIT_TEXT_FILL_TYPE" val="1"/>
  <p:tag name="KSO_WM_TEMPLATE_ASSEMBLE_XID" val="62cbc8a067e1b3ac3a100235"/>
  <p:tag name="KSO_WM_TEMPLATE_ASSEMBLE_GROUPID" val="62aaa4877459d9b063054b90"/>
</p:tagLst>
</file>

<file path=ppt/tags/tag2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26.xml><?xml version="1.0" encoding="utf-8"?>
<p:tagLst xmlns:p="http://schemas.openxmlformats.org/presentationml/2006/main">
  <p:tag name="KSO_WM_UNIT_SUBTYPE" val="t"/>
  <p:tag name="KSO_WM_UNIT_TYPE" val="i"/>
  <p:tag name="KSO_WM_UNIT_INDEX" val="1"/>
  <p:tag name="KSO_WM_UNIT_ID" val="_2*i*1"/>
  <p:tag name="KSO_WM_BEAUTIFY_FLAG" val="#wm#"/>
  <p:tag name="KSO_WM_TAG_VERSION" val="1.0"/>
  <p:tag name="KSO_WM_CHIP_GROUPID" val="62aaa4877459d9b063054b90"/>
  <p:tag name="KSO_WM_CHIP_XID" val="62aaa4a97459d9b06305532c"/>
  <p:tag name="KSO_WM_UNIT_DEC_AREA_ID" val="28614a9b8d2f41f7926c486c233f11a3"/>
  <p:tag name="KSO_WM_CHIP_FILLAREA_FILL_RULE" val="{&quot;fill_align&quot;:&quot;lt&quot;,&quot;fill_effect&quot;:[],&quot;fill_mode&quot;:&quot;adaptive&quot;,&quot;sacle_strategy&quot;:&quot;stretch&quot;}"/>
  <p:tag name="KSO_WM_UNIT_DEC_SUPPORTCHANGEPIC" val="0"/>
  <p:tag name="KSO_WM_UNIT_DEC_CHANGEPICRESERVED" val="1"/>
  <p:tag name="KSO_WM_ASSEMBLE_CHIP_INDEX" val="22c63095ce0145a19a6aa35fbc7dd49d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27.xml><?xml version="1.0" encoding="utf-8"?>
<p:tagLst xmlns:p="http://schemas.openxmlformats.org/presentationml/2006/main">
  <p:tag name="KSO_WM_UNIT_SUBTYPE" val="t"/>
  <p:tag name="KSO_WM_UNIT_TYPE" val="i"/>
  <p:tag name="KSO_WM_UNIT_INDEX" val="1"/>
  <p:tag name="KSO_WM_UNIT_ID" val="_2*i*1"/>
  <p:tag name="KSO_WM_BEAUTIFY_FLAG" val="#wm#"/>
  <p:tag name="KSO_WM_TAG_VERSION" val="1.0"/>
  <p:tag name="KSO_WM_CHIP_GROUPID" val="62aaa4877459d9b063054b90"/>
  <p:tag name="KSO_WM_CHIP_XID" val="62aaa4a97459d9b063055343"/>
  <p:tag name="KSO_WM_UNIT_DEC_AREA_ID" val="925073f683124f0e805c2238bf6187c3"/>
  <p:tag name="KSO_WM_CHIP_FILLAREA_FILL_RULE" val="{&quot;fill_align&quot;:&quot;rt&quot;,&quot;fill_effect&quot;:[],&quot;fill_mode&quot;:&quot;adaptive&quot;,&quot;sacle_strategy&quot;:&quot;stretch&quot;}"/>
  <p:tag name="KSO_WM_UNIT_DEC_SUPPORTCHANGEPIC" val="0"/>
  <p:tag name="KSO_WM_UNIT_DEC_CHANGEPICRESERVED" val="1"/>
  <p:tag name="KSO_WM_ASSEMBLE_CHIP_INDEX" val="b2b695a2aa02450db5117eac48ad2aea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28.xml><?xml version="1.0" encoding="utf-8"?>
<p:tagLst xmlns:p="http://schemas.openxmlformats.org/presentationml/2006/main">
  <p:tag name="KSO_WM_UNIT_SUBTYPE" val="t"/>
  <p:tag name="KSO_WM_UNIT_TYPE" val="i"/>
  <p:tag name="KSO_WM_UNIT_INDEX" val="1"/>
  <p:tag name="KSO_WM_UNIT_ID" val="_2*i*1"/>
  <p:tag name="KSO_WM_BEAUTIFY_FLAG" val="#wm#"/>
  <p:tag name="KSO_WM_TAG_VERSION" val="1.0"/>
  <p:tag name="KSO_WM_CHIP_GROUPID" val="62aaa4877459d9b063054b90"/>
  <p:tag name="KSO_WM_CHIP_XID" val="62aaa4a97459d9b063055349"/>
  <p:tag name="KSO_WM_UNIT_DEC_AREA_ID" val="5a999109f0ec472b92d46d3d2ad422b2"/>
  <p:tag name="KSO_WM_CHIP_FILLAREA_FILL_RULE" val="{&quot;fill_align&quot;:&quot;cb&quot;,&quot;fill_effect&quot;:[],&quot;fill_mode&quot;:&quot;adaptive&quot;,&quot;sacle_strategy&quot;:&quot;stretch&quot;}"/>
  <p:tag name="KSO_WM_UNIT_DEC_SUPPORTCHANGEPIC" val="0"/>
  <p:tag name="KSO_WM_UNIT_DEC_CHANGEPICRESERVED" val="1"/>
  <p:tag name="KSO_WM_ASSEMBLE_CHIP_INDEX" val="1bdce7c8a8ea435eb65f76a17edc2b33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29.xml><?xml version="1.0" encoding="utf-8"?>
<p:tagLst xmlns:p="http://schemas.openxmlformats.org/presentationml/2006/main">
  <p:tag name="KSO_WM_UNIT_SUBTYPE" val="v"/>
  <p:tag name="KSO_WM_UNIT_TYPE" val="i"/>
  <p:tag name="KSO_WM_UNIT_INDEX" val="1"/>
  <p:tag name="KSO_WM_UNIT_ID" val="_2*i*1"/>
  <p:tag name="KSO_WM_BEAUTIFY_FLAG" val="#wm#"/>
  <p:tag name="KSO_WM_TAG_VERSION" val="1.0"/>
  <p:tag name="KSO_WM_CHIP_GROUPID" val="62aaa4877459d9b063054b90"/>
  <p:tag name="KSO_WM_CHIP_XID" val="62aaa4a97459d9b063055369"/>
  <p:tag name="KSO_WM_UNIT_DEC_AREA_ID" val="04a42c548934433fbcbbf5958a91a9d9"/>
  <p:tag name="KSO_WM_CHIP_FILLAREA_FILL_RULE" val="{&quot;fill_align&quot;:&quot;cm&quot;,&quot;fill_effect&quot;:[],&quot;fill_mode&quot;:&quot;adaptive&quot;,&quot;sacle_strategy&quot;:&quot;stretch&quot;}"/>
  <p:tag name="KSO_WM_UNIT_DEC_SUPPORTCHANGEPIC" val="0"/>
  <p:tag name="KSO_WM_UNIT_DEC_CHANGEPICRESERVED" val="1"/>
  <p:tag name="KSO_WM_ASSEMBLE_CHIP_INDEX" val="c48575486cb5491a90f05dddeb7e1507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30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231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2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2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2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2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i*1"/>
  <p:tag name="KSO_WM_UNIT_LAYERLEVEL" val="1"/>
  <p:tag name="KSO_WM_TAG_VERSION" val="1.0"/>
  <p:tag name="KSO_WM_BEAUTIFY_FLAG" val="#wm#"/>
  <p:tag name="KSO_WM_UNIT_SUBTYPE" val="u"/>
  <p:tag name="KSO_WM_UNIT_TYPE" val="i"/>
  <p:tag name="KSO_WM_UNIT_INDEX" val="1"/>
  <p:tag name="KSO_WM_CHIP_GROUPID" val="62aaa4877459d9b063054b90"/>
  <p:tag name="KSO_WM_CHIP_XID" val="62aaa4a97459d9b0630552ac"/>
  <p:tag name="KSO_WM_UNIT_DEC_AREA_ID" val="dedc2218cc9449b7bc5d759b0aee955d"/>
  <p:tag name="KSO_WM_CHIP_FILLAREA_FILL_RULE" val="{&quot;fill_align&quot;:&quot;rm&quot;,&quot;fill_effect&quot;:[],&quot;fill_mode&quot;:&quot;adaptive&quot;,&quot;sacle_strategy&quot;:&quot;stretch&quot;}"/>
  <p:tag name="KSO_WM_UNIT_DEC_SUPPORTCHANGEPIC" val="0"/>
  <p:tag name="KSO_WM_UNIT_DEC_CHANGEPICRESERVED" val="1"/>
  <p:tag name="KSO_WM_ASSEMBLE_CHIP_INDEX" val="67b32f948dd24f66b623a9b37db990d4"/>
</p:tagLst>
</file>

<file path=ppt/tags/tag236.xml><?xml version="1.0" encoding="utf-8"?>
<p:tagLst xmlns:p="http://schemas.openxmlformats.org/presentationml/2006/main">
  <p:tag name="KSO_WM_UNIT_DEFAULT_FONT" val="44;50;2"/>
  <p:tag name="KSO_WM_UNIT_BLOCK" val="0"/>
  <p:tag name="KSO_WM_UNIT_DEC_AREA_ID" val="2424b7ad59b7400c844478977f5f7149"/>
  <p:tag name="KSO_WM_UNIT_ISCONTENTSTITLE" val="0"/>
  <p:tag name="KSO_WM_UNIT_ISNUMDGMTITLE" val="0"/>
  <p:tag name="KSO_WM_UNIT_PRESET_TEXT" val="单击添加标题"/>
  <p:tag name="KSO_WM_UNIT_NOCLEAR" val="0"/>
  <p:tag name="KSO_WM_UNIT_VALUE" val="14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_3*a*1"/>
  <p:tag name="KSO_WM_UNIT_LAYERLEVEL" val="1"/>
  <p:tag name="KSO_WM_TAG_VERSION" val="1.0"/>
  <p:tag name="KSO_WM_BEAUTIFY_FLAG" val="#wm#"/>
  <p:tag name="KSO_WM_CHIP_GROUPID" val="6192256518adb49c6c1f3ca3"/>
  <p:tag name="KSO_WM_CHIP_XID" val="6192256518adb49c6c1f3ca0"/>
  <p:tag name="KSO_WM_CHIP_FILLAREA_FILL_RULE" val="{&quot;fill_align&quot;:&quot;rt&quot;,&quot;fill_mode&quot;:&quot;adaptive&quot;,&quot;sacle_strategy&quot;:&quot;smart&quot;}"/>
  <p:tag name="KSO_WM_ASSEMBLE_CHIP_INDEX" val="bf3835e28c8648ec883dce9d5a1d7203"/>
  <p:tag name="KSO_WM_UNIT_TEXT_FILL_FORE_SCHEMECOLOR_INDEX_BRIGHTNESS" val="0.15"/>
  <p:tag name="KSO_WM_UNIT_TEXT_FILL_FORE_SCHEMECOLOR_INDEX" val="13"/>
  <p:tag name="KSO_WM_UNIT_TEXT_FILL_TYPE" val="1"/>
  <p:tag name="KSO_WM_TEMPLATE_ASSEMBLE_XID" val="62cbc89f67e1b3ac3a100191"/>
  <p:tag name="KSO_WM_TEMPLATE_ASSEMBLE_GROUPID" val="62aaa4877459d9b063054b90"/>
</p:tagLst>
</file>

<file path=ppt/tags/tag2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40.xml><?xml version="1.0" encoding="utf-8"?>
<p:tagLst xmlns:p="http://schemas.openxmlformats.org/presentationml/2006/main">
  <p:tag name="KSO_WM_UNIT_SUBTYPE" val="t"/>
  <p:tag name="KSO_WM_UNIT_TYPE" val="i"/>
  <p:tag name="KSO_WM_UNIT_INDEX" val="1"/>
  <p:tag name="KSO_WM_UNIT_ID" val="_4*i*1"/>
  <p:tag name="KSO_WM_BEAUTIFY_FLAG" val="#wm#"/>
  <p:tag name="KSO_WM_TAG_VERSION" val="1.0"/>
  <p:tag name="KSO_WM_CHIP_GROUPID" val="62aaa4877459d9b063054b90"/>
  <p:tag name="KSO_WM_CHIP_XID" val="62aaa4a97459d9b06305532c"/>
  <p:tag name="KSO_WM_UNIT_DEC_AREA_ID" val="28614a9b8d2f41f7926c486c233f11a3"/>
  <p:tag name="KSO_WM_CHIP_FILLAREA_FILL_RULE" val="{&quot;fill_align&quot;:&quot;lt&quot;,&quot;fill_effect&quot;:[],&quot;fill_mode&quot;:&quot;adaptive&quot;,&quot;sacle_strategy&quot;:&quot;stretch&quot;}"/>
  <p:tag name="KSO_WM_UNIT_DEC_SUPPORTCHANGEPIC" val="0"/>
  <p:tag name="KSO_WM_UNIT_DEC_CHANGEPICRESERVED" val="1"/>
  <p:tag name="KSO_WM_ASSEMBLE_CHIP_INDEX" val="22c63095ce0145a19a6aa35fbc7dd49d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41.xml><?xml version="1.0" encoding="utf-8"?>
<p:tagLst xmlns:p="http://schemas.openxmlformats.org/presentationml/2006/main">
  <p:tag name="KSO_WM_UNIT_SUBTYPE" val="t"/>
  <p:tag name="KSO_WM_UNIT_TYPE" val="i"/>
  <p:tag name="KSO_WM_UNIT_INDEX" val="1"/>
  <p:tag name="KSO_WM_UNIT_ID" val="_4*i*1"/>
  <p:tag name="KSO_WM_BEAUTIFY_FLAG" val="#wm#"/>
  <p:tag name="KSO_WM_TAG_VERSION" val="1.0"/>
  <p:tag name="KSO_WM_CHIP_GROUPID" val="62aaa4877459d9b063054b90"/>
  <p:tag name="KSO_WM_CHIP_XID" val="62aaa4a97459d9b063055343"/>
  <p:tag name="KSO_WM_UNIT_DEC_AREA_ID" val="925073f683124f0e805c2238bf6187c3"/>
  <p:tag name="KSO_WM_CHIP_FILLAREA_FILL_RULE" val="{&quot;fill_align&quot;:&quot;rt&quot;,&quot;fill_effect&quot;:[],&quot;fill_mode&quot;:&quot;adaptive&quot;,&quot;sacle_strategy&quot;:&quot;stretch&quot;}"/>
  <p:tag name="KSO_WM_UNIT_DEC_SUPPORTCHANGEPIC" val="0"/>
  <p:tag name="KSO_WM_UNIT_DEC_CHANGEPICRESERVED" val="1"/>
  <p:tag name="KSO_WM_ASSEMBLE_CHIP_INDEX" val="b2b695a2aa02450db5117eac48ad2aea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42.xml><?xml version="1.0" encoding="utf-8"?>
<p:tagLst xmlns:p="http://schemas.openxmlformats.org/presentationml/2006/main">
  <p:tag name="KSO_WM_UNIT_SUBTYPE" val="t"/>
  <p:tag name="KSO_WM_UNIT_TYPE" val="i"/>
  <p:tag name="KSO_WM_UNIT_INDEX" val="1"/>
  <p:tag name="KSO_WM_UNIT_ID" val="_4*i*1"/>
  <p:tag name="KSO_WM_BEAUTIFY_FLAG" val="#wm#"/>
  <p:tag name="KSO_WM_TAG_VERSION" val="1.0"/>
  <p:tag name="KSO_WM_CHIP_GROUPID" val="62aaa4877459d9b063054b90"/>
  <p:tag name="KSO_WM_CHIP_XID" val="62aaa4a97459d9b063055349"/>
  <p:tag name="KSO_WM_UNIT_DEC_AREA_ID" val="5a999109f0ec472b92d46d3d2ad422b2"/>
  <p:tag name="KSO_WM_CHIP_FILLAREA_FILL_RULE" val="{&quot;fill_align&quot;:&quot;cb&quot;,&quot;fill_effect&quot;:[],&quot;fill_mode&quot;:&quot;adaptive&quot;,&quot;sacle_strategy&quot;:&quot;stretch&quot;}"/>
  <p:tag name="KSO_WM_UNIT_DEC_SUPPORTCHANGEPIC" val="0"/>
  <p:tag name="KSO_WM_UNIT_DEC_CHANGEPICRESERVED" val="1"/>
  <p:tag name="KSO_WM_ASSEMBLE_CHIP_INDEX" val="1bdce7c8a8ea435eb65f76a17edc2b33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43.xml><?xml version="1.0" encoding="utf-8"?>
<p:tagLst xmlns:p="http://schemas.openxmlformats.org/presentationml/2006/main">
  <p:tag name="KSO_WM_UNIT_SUBTYPE" val="v"/>
  <p:tag name="KSO_WM_UNIT_TYPE" val="i"/>
  <p:tag name="KSO_WM_UNIT_INDEX" val="1"/>
  <p:tag name="KSO_WM_UNIT_ID" val="_4*i*1"/>
  <p:tag name="KSO_WM_BEAUTIFY_FLAG" val="#wm#"/>
  <p:tag name="KSO_WM_TAG_VERSION" val="1.0"/>
  <p:tag name="KSO_WM_CHIP_GROUPID" val="62aaa4877459d9b063054b90"/>
  <p:tag name="KSO_WM_CHIP_XID" val="62aaa4a97459d9b063055369"/>
  <p:tag name="KSO_WM_UNIT_DEC_AREA_ID" val="04a42c548934433fbcbbf5958a91a9d9"/>
  <p:tag name="KSO_WM_CHIP_FILLAREA_FILL_RULE" val="{&quot;fill_align&quot;:&quot;cm&quot;,&quot;fill_effect&quot;:[],&quot;fill_mode&quot;:&quot;adaptive&quot;,&quot;sacle_strategy&quot;:&quot;stretch&quot;}"/>
  <p:tag name="KSO_WM_UNIT_DEC_SUPPORTCHANGEPIC" val="0"/>
  <p:tag name="KSO_WM_UNIT_DEC_CHANGEPICRESERVED" val="1"/>
  <p:tag name="KSO_WM_ASSEMBLE_CHIP_INDEX" val="c48575486cb5491a90f05dddeb7e1507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44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45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46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50.xml><?xml version="1.0" encoding="utf-8"?>
<p:tagLst xmlns:p="http://schemas.openxmlformats.org/presentationml/2006/main">
  <p:tag name="KSO_WM_UNIT_SUBTYPE" val="t"/>
  <p:tag name="KSO_WM_UNIT_TYPE" val="i"/>
  <p:tag name="KSO_WM_UNIT_INDEX" val="1"/>
  <p:tag name="KSO_WM_UNIT_ID" val="_5*i*1"/>
  <p:tag name="KSO_WM_BEAUTIFY_FLAG" val="#wm#"/>
  <p:tag name="KSO_WM_TAG_VERSION" val="1.0"/>
  <p:tag name="KSO_WM_CHIP_GROUPID" val="62aaa4877459d9b063054b90"/>
  <p:tag name="KSO_WM_CHIP_XID" val="62aaa4a97459d9b06305532c"/>
  <p:tag name="KSO_WM_UNIT_DEC_AREA_ID" val="28614a9b8d2f41f7926c486c233f11a3"/>
  <p:tag name="KSO_WM_CHIP_FILLAREA_FILL_RULE" val="{&quot;fill_align&quot;:&quot;lt&quot;,&quot;fill_effect&quot;:[],&quot;fill_mode&quot;:&quot;adaptive&quot;,&quot;sacle_strategy&quot;:&quot;stretch&quot;}"/>
  <p:tag name="KSO_WM_UNIT_DEC_SUPPORTCHANGEPIC" val="0"/>
  <p:tag name="KSO_WM_UNIT_DEC_CHANGEPICRESERVED" val="1"/>
  <p:tag name="KSO_WM_ASSEMBLE_CHIP_INDEX" val="22c63095ce0145a19a6aa35fbc7dd49d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51.xml><?xml version="1.0" encoding="utf-8"?>
<p:tagLst xmlns:p="http://schemas.openxmlformats.org/presentationml/2006/main">
  <p:tag name="KSO_WM_UNIT_SUBTYPE" val="t"/>
  <p:tag name="KSO_WM_UNIT_TYPE" val="i"/>
  <p:tag name="KSO_WM_UNIT_INDEX" val="1"/>
  <p:tag name="KSO_WM_UNIT_ID" val="_5*i*1"/>
  <p:tag name="KSO_WM_BEAUTIFY_FLAG" val="#wm#"/>
  <p:tag name="KSO_WM_TAG_VERSION" val="1.0"/>
  <p:tag name="KSO_WM_CHIP_GROUPID" val="62aaa4877459d9b063054b90"/>
  <p:tag name="KSO_WM_CHIP_XID" val="62aaa4a97459d9b063055343"/>
  <p:tag name="KSO_WM_UNIT_DEC_AREA_ID" val="925073f683124f0e805c2238bf6187c3"/>
  <p:tag name="KSO_WM_CHIP_FILLAREA_FILL_RULE" val="{&quot;fill_align&quot;:&quot;rt&quot;,&quot;fill_effect&quot;:[],&quot;fill_mode&quot;:&quot;adaptive&quot;,&quot;sacle_strategy&quot;:&quot;stretch&quot;}"/>
  <p:tag name="KSO_WM_UNIT_DEC_SUPPORTCHANGEPIC" val="0"/>
  <p:tag name="KSO_WM_UNIT_DEC_CHANGEPICRESERVED" val="1"/>
  <p:tag name="KSO_WM_ASSEMBLE_CHIP_INDEX" val="b2b695a2aa02450db5117eac48ad2aea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52.xml><?xml version="1.0" encoding="utf-8"?>
<p:tagLst xmlns:p="http://schemas.openxmlformats.org/presentationml/2006/main">
  <p:tag name="KSO_WM_UNIT_SUBTYPE" val="t"/>
  <p:tag name="KSO_WM_UNIT_TYPE" val="i"/>
  <p:tag name="KSO_WM_UNIT_INDEX" val="1"/>
  <p:tag name="KSO_WM_UNIT_ID" val="_5*i*1"/>
  <p:tag name="KSO_WM_BEAUTIFY_FLAG" val="#wm#"/>
  <p:tag name="KSO_WM_TAG_VERSION" val="1.0"/>
  <p:tag name="KSO_WM_CHIP_GROUPID" val="62aaa4877459d9b063054b90"/>
  <p:tag name="KSO_WM_CHIP_XID" val="62aaa4a97459d9b063055349"/>
  <p:tag name="KSO_WM_UNIT_DEC_AREA_ID" val="5a999109f0ec472b92d46d3d2ad422b2"/>
  <p:tag name="KSO_WM_CHIP_FILLAREA_FILL_RULE" val="{&quot;fill_align&quot;:&quot;cb&quot;,&quot;fill_effect&quot;:[],&quot;fill_mode&quot;:&quot;adaptive&quot;,&quot;sacle_strategy&quot;:&quot;stretch&quot;}"/>
  <p:tag name="KSO_WM_UNIT_DEC_SUPPORTCHANGEPIC" val="0"/>
  <p:tag name="KSO_WM_UNIT_DEC_CHANGEPICRESERVED" val="1"/>
  <p:tag name="KSO_WM_ASSEMBLE_CHIP_INDEX" val="1bdce7c8a8ea435eb65f76a17edc2b33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53.xml><?xml version="1.0" encoding="utf-8"?>
<p:tagLst xmlns:p="http://schemas.openxmlformats.org/presentationml/2006/main">
  <p:tag name="KSO_WM_UNIT_SUBTYPE" val="v"/>
  <p:tag name="KSO_WM_UNIT_TYPE" val="i"/>
  <p:tag name="KSO_WM_UNIT_INDEX" val="1"/>
  <p:tag name="KSO_WM_UNIT_ID" val="_5*i*1"/>
  <p:tag name="KSO_WM_BEAUTIFY_FLAG" val="#wm#"/>
  <p:tag name="KSO_WM_TAG_VERSION" val="1.0"/>
  <p:tag name="KSO_WM_CHIP_GROUPID" val="62aaa4877459d9b063054b90"/>
  <p:tag name="KSO_WM_CHIP_XID" val="62aaa4a97459d9b063055369"/>
  <p:tag name="KSO_WM_UNIT_DEC_AREA_ID" val="04a42c548934433fbcbbf5958a91a9d9"/>
  <p:tag name="KSO_WM_CHIP_FILLAREA_FILL_RULE" val="{&quot;fill_align&quot;:&quot;cm&quot;,&quot;fill_effect&quot;:[],&quot;fill_mode&quot;:&quot;adaptive&quot;,&quot;sacle_strategy&quot;:&quot;stretch&quot;}"/>
  <p:tag name="KSO_WM_UNIT_DEC_SUPPORTCHANGEPIC" val="0"/>
  <p:tag name="KSO_WM_UNIT_DEC_CHANGEPICRESERVED" val="1"/>
  <p:tag name="KSO_WM_ASSEMBLE_CHIP_INDEX" val="c48575486cb5491a90f05dddeb7e1507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54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55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56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57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58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62.xml><?xml version="1.0" encoding="utf-8"?>
<p:tagLst xmlns:p="http://schemas.openxmlformats.org/presentationml/2006/main">
  <p:tag name="KSO_WM_UNIT_SUBTYPE" val="v"/>
  <p:tag name="KSO_WM_UNIT_TYPE" val="i"/>
  <p:tag name="KSO_WM_UNIT_INDEX" val="1"/>
  <p:tag name="KSO_WM_UNIT_ID" val="_6*i*1"/>
  <p:tag name="KSO_WM_BEAUTIFY_FLAG" val="#wm#"/>
  <p:tag name="KSO_WM_TAG_VERSION" val="1.0"/>
  <p:tag name="KSO_WM_CHIP_GROUPID" val="62aaa4877459d9b063054b90"/>
  <p:tag name="KSO_WM_CHIP_XID" val="62aaa4a97459d9b063055086"/>
  <p:tag name="KSO_WM_UNIT_DEC_AREA_ID" val="157094bd97d640ec998c36f0a5a9099d"/>
  <p:tag name="KSO_WM_CHIP_FILLAREA_FILL_RULE" val="{&quot;fill_align&quot;:&quot;cm&quot;,&quot;fill_effect&quot;:[],&quot;fill_mode&quot;:&quot;full&quot;,&quot;sacle_strategy&quot;:&quot;stretch&quot;}"/>
  <p:tag name="KSO_WM_UNIT_DEC_SUPPORTCHANGEPIC" val="0"/>
  <p:tag name="KSO_WM_UNIT_DEC_CHANGEPICRESERVED" val="1"/>
  <p:tag name="KSO_WM_ASSEMBLE_CHIP_INDEX" val="955928df12744c76be2c2cef643c85d1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63.xml><?xml version="1.0" encoding="utf-8"?>
<p:tagLst xmlns:p="http://schemas.openxmlformats.org/presentationml/2006/main">
  <p:tag name="KSO_WM_UNIT_SUBTYPE" val="t"/>
  <p:tag name="KSO_WM_UNIT_TYPE" val="i"/>
  <p:tag name="KSO_WM_UNIT_INDEX" val="1"/>
  <p:tag name="KSO_WM_UNIT_ID" val="_6*i*1"/>
  <p:tag name="KSO_WM_BEAUTIFY_FLAG" val="#wm#"/>
  <p:tag name="KSO_WM_TAG_VERSION" val="1.0"/>
  <p:tag name="KSO_WM_CHIP_GROUPID" val="62aaa4877459d9b063054b90"/>
  <p:tag name="KSO_WM_CHIP_XID" val="62aaa4a97459d9b063055028"/>
  <p:tag name="KSO_WM_UNIT_DEC_AREA_ID" val="866cc5f8d22e421089000ead43e9c071"/>
  <p:tag name="KSO_WM_CHIP_FILLAREA_FILL_RULE" val="{&quot;fill_align&quot;:&quot;lb&quot;,&quot;fill_effect&quot;:[],&quot;fill_mode&quot;:&quot;adaptive&quot;,&quot;sacle_strategy&quot;:&quot;stretch&quot;}"/>
  <p:tag name="KSO_WM_UNIT_DEC_SUPPORTCHANGEPIC" val="0"/>
  <p:tag name="KSO_WM_UNIT_DEC_CHANGEPICRESERVED" val="1"/>
  <p:tag name="KSO_WM_ASSEMBLE_CHIP_INDEX" val="d911e324d22e46508544154310ed5601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6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i*1"/>
  <p:tag name="KSO_WM_UNIT_LAYERLEVEL" val="1"/>
  <p:tag name="KSO_WM_TAG_VERSION" val="1.0"/>
  <p:tag name="KSO_WM_BEAUTIFY_FLAG" val="#wm#"/>
  <p:tag name="KSO_WM_UNIT_SUBTYPE" val="u"/>
  <p:tag name="KSO_WM_UNIT_TYPE" val="i"/>
  <p:tag name="KSO_WM_UNIT_INDEX" val="1"/>
  <p:tag name="KSO_WM_CHIP_GROUPID" val="62aaa4877459d9b063054b90"/>
  <p:tag name="KSO_WM_CHIP_XID" val="62aaa4a97459d9b06305507b"/>
  <p:tag name="KSO_WM_UNIT_DEC_AREA_ID" val="c57cdaf3d605483a9ba5ef3d026ff0c6"/>
  <p:tag name="KSO_WM_CHIP_FILLAREA_FILL_RULE" val="{&quot;fill_align&quot;:&quot;rt&quot;,&quot;fill_effect&quot;:[],&quot;fill_mode&quot;:&quot;adaptive&quot;,&quot;sacle_strategy&quot;:&quot;stretch&quot;}"/>
  <p:tag name="KSO_WM_UNIT_DEC_SUPPORTCHANGEPIC" val="0"/>
  <p:tag name="KSO_WM_UNIT_DEC_CHANGEPICRESERVED" val="1"/>
  <p:tag name="KSO_WM_ASSEMBLE_CHIP_INDEX" val="1e229155991649d1ae669871780a45b6"/>
</p:tagLst>
</file>

<file path=ppt/tags/tag265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26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26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26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26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7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27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272.xml><?xml version="1.0" encoding="utf-8"?>
<p:tagLst xmlns:p="http://schemas.openxmlformats.org/presentationml/2006/main">
  <p:tag name="KSO_WM_UNIT_SUBTYPE" val="t"/>
  <p:tag name="KSO_WM_UNIT_TYPE" val="i"/>
  <p:tag name="KSO_WM_UNIT_INDEX" val="1"/>
  <p:tag name="KSO_WM_UNIT_ID" val="_8*i*1"/>
  <p:tag name="KSO_WM_BEAUTIFY_FLAG" val="#wm#"/>
  <p:tag name="KSO_WM_TAG_VERSION" val="1.0"/>
  <p:tag name="KSO_WM_CHIP_GROUPID" val="62aaa4877459d9b063054b90"/>
  <p:tag name="KSO_WM_CHIP_XID" val="62aaa4a97459d9b06305532c"/>
  <p:tag name="KSO_WM_UNIT_DEC_AREA_ID" val="28614a9b8d2f41f7926c486c233f11a3"/>
  <p:tag name="KSO_WM_CHIP_FILLAREA_FILL_RULE" val="{&quot;fill_align&quot;:&quot;lt&quot;,&quot;fill_effect&quot;:[],&quot;fill_mode&quot;:&quot;adaptive&quot;,&quot;sacle_strategy&quot;:&quot;stretch&quot;}"/>
  <p:tag name="KSO_WM_UNIT_DEC_SUPPORTCHANGEPIC" val="0"/>
  <p:tag name="KSO_WM_UNIT_DEC_CHANGEPICRESERVED" val="1"/>
  <p:tag name="KSO_WM_ASSEMBLE_CHIP_INDEX" val="22c63095ce0145a19a6aa35fbc7dd49d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73.xml><?xml version="1.0" encoding="utf-8"?>
<p:tagLst xmlns:p="http://schemas.openxmlformats.org/presentationml/2006/main">
  <p:tag name="KSO_WM_UNIT_SUBTYPE" val="t"/>
  <p:tag name="KSO_WM_UNIT_TYPE" val="i"/>
  <p:tag name="KSO_WM_UNIT_INDEX" val="1"/>
  <p:tag name="KSO_WM_UNIT_ID" val="_8*i*1"/>
  <p:tag name="KSO_WM_BEAUTIFY_FLAG" val="#wm#"/>
  <p:tag name="KSO_WM_TAG_VERSION" val="1.0"/>
  <p:tag name="KSO_WM_CHIP_GROUPID" val="62aaa4877459d9b063054b90"/>
  <p:tag name="KSO_WM_CHIP_XID" val="62aaa4a97459d9b063055343"/>
  <p:tag name="KSO_WM_UNIT_DEC_AREA_ID" val="925073f683124f0e805c2238bf6187c3"/>
  <p:tag name="KSO_WM_CHIP_FILLAREA_FILL_RULE" val="{&quot;fill_align&quot;:&quot;rt&quot;,&quot;fill_effect&quot;:[],&quot;fill_mode&quot;:&quot;adaptive&quot;,&quot;sacle_strategy&quot;:&quot;stretch&quot;}"/>
  <p:tag name="KSO_WM_UNIT_DEC_SUPPORTCHANGEPIC" val="0"/>
  <p:tag name="KSO_WM_UNIT_DEC_CHANGEPICRESERVED" val="1"/>
  <p:tag name="KSO_WM_ASSEMBLE_CHIP_INDEX" val="b2b695a2aa02450db5117eac48ad2aea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74.xml><?xml version="1.0" encoding="utf-8"?>
<p:tagLst xmlns:p="http://schemas.openxmlformats.org/presentationml/2006/main">
  <p:tag name="KSO_WM_UNIT_SUBTYPE" val="t"/>
  <p:tag name="KSO_WM_UNIT_TYPE" val="i"/>
  <p:tag name="KSO_WM_UNIT_INDEX" val="1"/>
  <p:tag name="KSO_WM_UNIT_ID" val="_8*i*1"/>
  <p:tag name="KSO_WM_BEAUTIFY_FLAG" val="#wm#"/>
  <p:tag name="KSO_WM_TAG_VERSION" val="1.0"/>
  <p:tag name="KSO_WM_CHIP_GROUPID" val="62aaa4877459d9b063054b90"/>
  <p:tag name="KSO_WM_CHIP_XID" val="62aaa4a97459d9b063055349"/>
  <p:tag name="KSO_WM_UNIT_DEC_AREA_ID" val="5a999109f0ec472b92d46d3d2ad422b2"/>
  <p:tag name="KSO_WM_CHIP_FILLAREA_FILL_RULE" val="{&quot;fill_align&quot;:&quot;cb&quot;,&quot;fill_effect&quot;:[],&quot;fill_mode&quot;:&quot;adaptive&quot;,&quot;sacle_strategy&quot;:&quot;stretch&quot;}"/>
  <p:tag name="KSO_WM_UNIT_DEC_SUPPORTCHANGEPIC" val="0"/>
  <p:tag name="KSO_WM_UNIT_DEC_CHANGEPICRESERVED" val="1"/>
  <p:tag name="KSO_WM_ASSEMBLE_CHIP_INDEX" val="1bdce7c8a8ea435eb65f76a17edc2b33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75.xml><?xml version="1.0" encoding="utf-8"?>
<p:tagLst xmlns:p="http://schemas.openxmlformats.org/presentationml/2006/main">
  <p:tag name="KSO_WM_UNIT_SUBTYPE" val="v"/>
  <p:tag name="KSO_WM_UNIT_TYPE" val="i"/>
  <p:tag name="KSO_WM_UNIT_INDEX" val="1"/>
  <p:tag name="KSO_WM_UNIT_ID" val="_8*i*1"/>
  <p:tag name="KSO_WM_BEAUTIFY_FLAG" val="#wm#"/>
  <p:tag name="KSO_WM_TAG_VERSION" val="1.0"/>
  <p:tag name="KSO_WM_CHIP_GROUPID" val="62aaa4877459d9b063054b90"/>
  <p:tag name="KSO_WM_CHIP_XID" val="62aaa4a97459d9b063055369"/>
  <p:tag name="KSO_WM_UNIT_DEC_AREA_ID" val="04a42c548934433fbcbbf5958a91a9d9"/>
  <p:tag name="KSO_WM_CHIP_FILLAREA_FILL_RULE" val="{&quot;fill_align&quot;:&quot;cm&quot;,&quot;fill_effect&quot;:[],&quot;fill_mode&quot;:&quot;adaptive&quot;,&quot;sacle_strategy&quot;:&quot;stretch&quot;}"/>
  <p:tag name="KSO_WM_UNIT_DEC_SUPPORTCHANGEPIC" val="0"/>
  <p:tag name="KSO_WM_UNIT_DEC_CHANGEPICRESERVED" val="1"/>
  <p:tag name="KSO_WM_ASSEMBLE_CHIP_INDEX" val="c48575486cb5491a90f05dddeb7e1507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76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77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78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7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8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8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82.xml><?xml version="1.0" encoding="utf-8"?>
<p:tagLst xmlns:p="http://schemas.openxmlformats.org/presentationml/2006/main">
  <p:tag name="KSO_WM_UNIT_SUBTYPE" val="t"/>
  <p:tag name="KSO_WM_UNIT_TYPE" val="i"/>
  <p:tag name="KSO_WM_UNIT_INDEX" val="1"/>
  <p:tag name="KSO_WM_UNIT_ID" val="_9*i*1"/>
  <p:tag name="KSO_WM_BEAUTIFY_FLAG" val="#wm#"/>
  <p:tag name="KSO_WM_TAG_VERSION" val="1.0"/>
  <p:tag name="KSO_WM_CHIP_GROUPID" val="62aaa4877459d9b063054b90"/>
  <p:tag name="KSO_WM_CHIP_XID" val="62aaa4a97459d9b06305532c"/>
  <p:tag name="KSO_WM_UNIT_DEC_AREA_ID" val="28614a9b8d2f41f7926c486c233f11a3"/>
  <p:tag name="KSO_WM_CHIP_FILLAREA_FILL_RULE" val="{&quot;fill_align&quot;:&quot;lt&quot;,&quot;fill_effect&quot;:[],&quot;fill_mode&quot;:&quot;adaptive&quot;,&quot;sacle_strategy&quot;:&quot;stretch&quot;}"/>
  <p:tag name="KSO_WM_UNIT_DEC_SUPPORTCHANGEPIC" val="0"/>
  <p:tag name="KSO_WM_UNIT_DEC_CHANGEPICRESERVED" val="1"/>
  <p:tag name="KSO_WM_ASSEMBLE_CHIP_INDEX" val="22c63095ce0145a19a6aa35fbc7dd49d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83.xml><?xml version="1.0" encoding="utf-8"?>
<p:tagLst xmlns:p="http://schemas.openxmlformats.org/presentationml/2006/main">
  <p:tag name="KSO_WM_UNIT_SUBTYPE" val="t"/>
  <p:tag name="KSO_WM_UNIT_TYPE" val="i"/>
  <p:tag name="KSO_WM_UNIT_INDEX" val="1"/>
  <p:tag name="KSO_WM_UNIT_ID" val="_9*i*1"/>
  <p:tag name="KSO_WM_BEAUTIFY_FLAG" val="#wm#"/>
  <p:tag name="KSO_WM_TAG_VERSION" val="1.0"/>
  <p:tag name="KSO_WM_CHIP_GROUPID" val="62aaa4877459d9b063054b90"/>
  <p:tag name="KSO_WM_CHIP_XID" val="62aaa4a97459d9b063055343"/>
  <p:tag name="KSO_WM_UNIT_DEC_AREA_ID" val="925073f683124f0e805c2238bf6187c3"/>
  <p:tag name="KSO_WM_CHIP_FILLAREA_FILL_RULE" val="{&quot;fill_align&quot;:&quot;rt&quot;,&quot;fill_effect&quot;:[],&quot;fill_mode&quot;:&quot;adaptive&quot;,&quot;sacle_strategy&quot;:&quot;stretch&quot;}"/>
  <p:tag name="KSO_WM_UNIT_DEC_SUPPORTCHANGEPIC" val="0"/>
  <p:tag name="KSO_WM_UNIT_DEC_CHANGEPICRESERVED" val="1"/>
  <p:tag name="KSO_WM_ASSEMBLE_CHIP_INDEX" val="b2b695a2aa02450db5117eac48ad2aea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84.xml><?xml version="1.0" encoding="utf-8"?>
<p:tagLst xmlns:p="http://schemas.openxmlformats.org/presentationml/2006/main">
  <p:tag name="KSO_WM_UNIT_SUBTYPE" val="t"/>
  <p:tag name="KSO_WM_UNIT_TYPE" val="i"/>
  <p:tag name="KSO_WM_UNIT_INDEX" val="1"/>
  <p:tag name="KSO_WM_UNIT_ID" val="_9*i*1"/>
  <p:tag name="KSO_WM_BEAUTIFY_FLAG" val="#wm#"/>
  <p:tag name="KSO_WM_TAG_VERSION" val="1.0"/>
  <p:tag name="KSO_WM_CHIP_GROUPID" val="62aaa4877459d9b063054b90"/>
  <p:tag name="KSO_WM_CHIP_XID" val="62aaa4a97459d9b063055349"/>
  <p:tag name="KSO_WM_UNIT_DEC_AREA_ID" val="5a999109f0ec472b92d46d3d2ad422b2"/>
  <p:tag name="KSO_WM_CHIP_FILLAREA_FILL_RULE" val="{&quot;fill_align&quot;:&quot;cb&quot;,&quot;fill_effect&quot;:[],&quot;fill_mode&quot;:&quot;adaptive&quot;,&quot;sacle_strategy&quot;:&quot;stretch&quot;}"/>
  <p:tag name="KSO_WM_UNIT_DEC_SUPPORTCHANGEPIC" val="0"/>
  <p:tag name="KSO_WM_UNIT_DEC_CHANGEPICRESERVED" val="1"/>
  <p:tag name="KSO_WM_ASSEMBLE_CHIP_INDEX" val="1bdce7c8a8ea435eb65f76a17edc2b33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85.xml><?xml version="1.0" encoding="utf-8"?>
<p:tagLst xmlns:p="http://schemas.openxmlformats.org/presentationml/2006/main">
  <p:tag name="KSO_WM_UNIT_SUBTYPE" val="v"/>
  <p:tag name="KSO_WM_UNIT_TYPE" val="i"/>
  <p:tag name="KSO_WM_UNIT_INDEX" val="1"/>
  <p:tag name="KSO_WM_UNIT_ID" val="_9*i*1"/>
  <p:tag name="KSO_WM_BEAUTIFY_FLAG" val="#wm#"/>
  <p:tag name="KSO_WM_TAG_VERSION" val="1.0"/>
  <p:tag name="KSO_WM_CHIP_GROUPID" val="62aaa4877459d9b063054b90"/>
  <p:tag name="KSO_WM_CHIP_XID" val="62aaa4a97459d9b063055369"/>
  <p:tag name="KSO_WM_UNIT_DEC_AREA_ID" val="04a42c548934433fbcbbf5958a91a9d9"/>
  <p:tag name="KSO_WM_CHIP_FILLAREA_FILL_RULE" val="{&quot;fill_align&quot;:&quot;cm&quot;,&quot;fill_effect&quot;:[],&quot;fill_mode&quot;:&quot;adaptive&quot;,&quot;sacle_strategy&quot;:&quot;stretch&quot;}"/>
  <p:tag name="KSO_WM_UNIT_DEC_SUPPORTCHANGEPIC" val="0"/>
  <p:tag name="KSO_WM_UNIT_DEC_CHANGEPICRESERVED" val="1"/>
  <p:tag name="KSO_WM_ASSEMBLE_CHIP_INDEX" val="c48575486cb5491a90f05dddeb7e1507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86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287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28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28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291.xml><?xml version="1.0" encoding="utf-8"?>
<p:tagLst xmlns:p="http://schemas.openxmlformats.org/presentationml/2006/main">
  <p:tag name="KSO_WM_UNIT_SUBTYPE" val="v"/>
  <p:tag name="KSO_WM_UNIT_TYPE" val="i"/>
  <p:tag name="KSO_WM_UNIT_INDEX" val="1"/>
  <p:tag name="KSO_WM_UNIT_ID" val="_10*i*1"/>
  <p:tag name="KSO_WM_BEAUTIFY_FLAG" val="#wm#"/>
  <p:tag name="KSO_WM_TAG_VERSION" val="1.0"/>
  <p:tag name="KSO_WM_CHIP_GROUPID" val="62aaa4877459d9b063054b90"/>
  <p:tag name="KSO_WM_CHIP_XID" val="62aaa4a97459d9b063055357"/>
  <p:tag name="KSO_WM_UNIT_DEC_AREA_ID" val="a43c0c22b3a3491ca95231cc7ec560dd"/>
  <p:tag name="KSO_WM_CHIP_FILLAREA_FILL_RULE" val="{&quot;fill_align&quot;:&quot;cm&quot;,&quot;fill_effect&quot;:[],&quot;fill_mode&quot;:&quot;adaptive&quot;,&quot;sacle_strategy&quot;:&quot;stretch&quot;}"/>
  <p:tag name="KSO_WM_UNIT_DEC_SUPPORTCHANGEPIC" val="0"/>
  <p:tag name="KSO_WM_UNIT_DEC_CHANGEPICRESERVED" val="1"/>
  <p:tag name="KSO_WM_ASSEMBLE_CHIP_INDEX" val="d594ab33881148088637e82e76e2be88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92.xml><?xml version="1.0" encoding="utf-8"?>
<p:tagLst xmlns:p="http://schemas.openxmlformats.org/presentationml/2006/main">
  <p:tag name="KSO_WM_UNIT_SUBTYPE" val="t"/>
  <p:tag name="KSO_WM_UNIT_TYPE" val="i"/>
  <p:tag name="KSO_WM_UNIT_INDEX" val="1"/>
  <p:tag name="KSO_WM_UNIT_ID" val="_10*i*1"/>
  <p:tag name="KSO_WM_BEAUTIFY_FLAG" val="#wm#"/>
  <p:tag name="KSO_WM_TAG_VERSION" val="1.0"/>
  <p:tag name="KSO_WM_CHIP_GROUPID" val="62aaa4877459d9b063054b90"/>
  <p:tag name="KSO_WM_CHIP_XID" val="62aaa4a97459d9b06305532c"/>
  <p:tag name="KSO_WM_UNIT_DEC_AREA_ID" val="28614a9b8d2f41f7926c486c233f11a3"/>
  <p:tag name="KSO_WM_CHIP_FILLAREA_FILL_RULE" val="{&quot;fill_align&quot;:&quot;lt&quot;,&quot;fill_effect&quot;:[],&quot;fill_mode&quot;:&quot;adaptive&quot;,&quot;sacle_strategy&quot;:&quot;stretch&quot;}"/>
  <p:tag name="KSO_WM_UNIT_DEC_SUPPORTCHANGEPIC" val="0"/>
  <p:tag name="KSO_WM_UNIT_DEC_CHANGEPICRESERVED" val="1"/>
  <p:tag name="KSO_WM_ASSEMBLE_CHIP_INDEX" val="22c63095ce0145a19a6aa35fbc7dd49d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93.xml><?xml version="1.0" encoding="utf-8"?>
<p:tagLst xmlns:p="http://schemas.openxmlformats.org/presentationml/2006/main">
  <p:tag name="KSO_WM_UNIT_SUBTYPE" val="t"/>
  <p:tag name="KSO_WM_UNIT_TYPE" val="i"/>
  <p:tag name="KSO_WM_UNIT_INDEX" val="1"/>
  <p:tag name="KSO_WM_UNIT_ID" val="_10*i*1"/>
  <p:tag name="KSO_WM_BEAUTIFY_FLAG" val="#wm#"/>
  <p:tag name="KSO_WM_TAG_VERSION" val="1.0"/>
  <p:tag name="KSO_WM_CHIP_GROUPID" val="62aaa4877459d9b063054b90"/>
  <p:tag name="KSO_WM_CHIP_XID" val="62aaa4a97459d9b063055343"/>
  <p:tag name="KSO_WM_UNIT_DEC_AREA_ID" val="925073f683124f0e805c2238bf6187c3"/>
  <p:tag name="KSO_WM_CHIP_FILLAREA_FILL_RULE" val="{&quot;fill_align&quot;:&quot;rt&quot;,&quot;fill_effect&quot;:[],&quot;fill_mode&quot;:&quot;adaptive&quot;,&quot;sacle_strategy&quot;:&quot;stretch&quot;}"/>
  <p:tag name="KSO_WM_UNIT_DEC_SUPPORTCHANGEPIC" val="0"/>
  <p:tag name="KSO_WM_UNIT_DEC_CHANGEPICRESERVED" val="1"/>
  <p:tag name="KSO_WM_ASSEMBLE_CHIP_INDEX" val="b2b695a2aa02450db5117eac48ad2aea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94.xml><?xml version="1.0" encoding="utf-8"?>
<p:tagLst xmlns:p="http://schemas.openxmlformats.org/presentationml/2006/main">
  <p:tag name="KSO_WM_UNIT_SUBTYPE" val="t"/>
  <p:tag name="KSO_WM_UNIT_TYPE" val="i"/>
  <p:tag name="KSO_WM_UNIT_INDEX" val="1"/>
  <p:tag name="KSO_WM_UNIT_ID" val="_10*i*1"/>
  <p:tag name="KSO_WM_BEAUTIFY_FLAG" val="#wm#"/>
  <p:tag name="KSO_WM_TAG_VERSION" val="1.0"/>
  <p:tag name="KSO_WM_CHIP_GROUPID" val="62aaa4877459d9b063054b90"/>
  <p:tag name="KSO_WM_CHIP_XID" val="62aaa4a97459d9b063055349"/>
  <p:tag name="KSO_WM_UNIT_DEC_AREA_ID" val="5a999109f0ec472b92d46d3d2ad422b2"/>
  <p:tag name="KSO_WM_CHIP_FILLAREA_FILL_RULE" val="{&quot;fill_align&quot;:&quot;cb&quot;,&quot;fill_effect&quot;:[],&quot;fill_mode&quot;:&quot;adaptive&quot;,&quot;sacle_strategy&quot;:&quot;stretch&quot;}"/>
  <p:tag name="KSO_WM_UNIT_DEC_SUPPORTCHANGEPIC" val="0"/>
  <p:tag name="KSO_WM_UNIT_DEC_CHANGEPICRESERVED" val="1"/>
  <p:tag name="KSO_WM_ASSEMBLE_CHIP_INDEX" val="1bdce7c8a8ea435eb65f76a17edc2b33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95.xml><?xml version="1.0" encoding="utf-8"?>
<p:tagLst xmlns:p="http://schemas.openxmlformats.org/presentationml/2006/main">
  <p:tag name="KSO_WM_UNIT_SUBTYPE" val="v"/>
  <p:tag name="KSO_WM_UNIT_TYPE" val="i"/>
  <p:tag name="KSO_WM_UNIT_INDEX" val="1"/>
  <p:tag name="KSO_WM_UNIT_ID" val="_10*i*1"/>
  <p:tag name="KSO_WM_BEAUTIFY_FLAG" val="#wm#"/>
  <p:tag name="KSO_WM_TAG_VERSION" val="1.0"/>
  <p:tag name="KSO_WM_CHIP_GROUPID" val="62aaa4877459d9b063054b90"/>
  <p:tag name="KSO_WM_CHIP_XID" val="62aaa4a97459d9b063055369"/>
  <p:tag name="KSO_WM_UNIT_DEC_AREA_ID" val="04a42c548934433fbcbbf5958a91a9d9"/>
  <p:tag name="KSO_WM_CHIP_FILLAREA_FILL_RULE" val="{&quot;fill_align&quot;:&quot;cm&quot;,&quot;fill_effect&quot;:[],&quot;fill_mode&quot;:&quot;adaptive&quot;,&quot;sacle_strategy&quot;:&quot;stretch&quot;}"/>
  <p:tag name="KSO_WM_UNIT_DEC_SUPPORTCHANGEPIC" val="0"/>
  <p:tag name="KSO_WM_UNIT_DEC_CHANGEPICRESERVED" val="1"/>
  <p:tag name="KSO_WM_ASSEMBLE_CHIP_INDEX" val="c48575486cb5491a90f05dddeb7e1507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96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29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29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29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00.xml><?xml version="1.0" encoding="utf-8"?>
<p:tagLst xmlns:p="http://schemas.openxmlformats.org/presentationml/2006/main">
  <p:tag name="KSO_WM_UNIT_SUBTYPE" val="u"/>
  <p:tag name="KSO_WM_UNIT_TYPE" val="i"/>
  <p:tag name="KSO_WM_UNIT_INDEX" val="1"/>
  <p:tag name="KSO_WM_UNIT_ID" val="_11*i*1"/>
  <p:tag name="KSO_WM_BEAUTIFY_FLAG" val="#wm#"/>
  <p:tag name="KSO_WM_TAG_VERSION" val="1.0"/>
  <p:tag name="KSO_WM_CHIP_GROUPID" val="62aaa4877459d9b063054b90"/>
  <p:tag name="KSO_WM_CHIP_XID" val="62aaa4a97459d9b06305516a"/>
  <p:tag name="KSO_WM_UNIT_DEC_AREA_ID" val="2a32cffcf212406aa5461b46c0d546f2"/>
  <p:tag name="KSO_WM_CHIP_FILLAREA_FILL_RULE" val="{&quot;fill_align&quot;:&quot;lm&quot;,&quot;fill_effect&quot;:[],&quot;fill_mode&quot;:&quot;adaptive&quot;,&quot;sacle_strategy&quot;:&quot;stretch&quot;}"/>
  <p:tag name="KSO_WM_UNIT_DEC_SUPPORTCHANGEPIC" val="0"/>
  <p:tag name="KSO_WM_UNIT_DEC_CHANGEPICRESERVED" val="1"/>
  <p:tag name="KSO_WM_ASSEMBLE_CHIP_INDEX" val="ea71134141b0407da39a37bd239485db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0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i*1"/>
  <p:tag name="KSO_WM_UNIT_LAYERLEVEL" val="1"/>
  <p:tag name="KSO_WM_TAG_VERSION" val="1.0"/>
  <p:tag name="KSO_WM_BEAUTIFY_FLAG" val="#wm#"/>
  <p:tag name="KSO_WM_UNIT_SUBTYPE" val="t"/>
  <p:tag name="KSO_WM_UNIT_TYPE" val="i"/>
  <p:tag name="KSO_WM_UNIT_INDEX" val="1"/>
  <p:tag name="KSO_WM_CHIP_GROUPID" val="62aaa4877459d9b063054b90"/>
  <p:tag name="KSO_WM_CHIP_XID" val="62aaa4a97459d9b0630550e2"/>
  <p:tag name="KSO_WM_UNIT_DEC_AREA_ID" val="72bb015052da4a8cbd51b0172f1d1874"/>
  <p:tag name="KSO_WM_CHIP_FILLAREA_FILL_RULE" val="{&quot;fill_align&quot;:&quot;rb&quot;,&quot;fill_effect&quot;:[],&quot;fill_mode&quot;:&quot;adaptive&quot;,&quot;sacle_strategy&quot;:&quot;stretch&quot;}"/>
  <p:tag name="KSO_WM_UNIT_DEC_SUPPORTCHANGEPIC" val="0"/>
  <p:tag name="KSO_WM_UNIT_DEC_CHANGEPICRESERVED" val="1"/>
  <p:tag name="KSO_WM_ASSEMBLE_CHIP_INDEX" val="1d246ca12d4c48aa92c1506e27c63a1e"/>
</p:tagLst>
</file>

<file path=ppt/tags/tag30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30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30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305.xml><?xml version="1.0" encoding="utf-8"?>
<p:tagLst xmlns:p="http://schemas.openxmlformats.org/presentationml/2006/main">
  <p:tag name="KSO_WM_UNIT_DEFAULT_FONT" val="40;44;2"/>
  <p:tag name="KSO_WM_UNIT_BLOCK" val="0"/>
  <p:tag name="KSO_WM_UNIT_DEC_AREA_ID" val="9229b3138db84142a92588d5e5db3807"/>
  <p:tag name="KSO_WM_UNIT_ISCONTENTSTITLE" val="0"/>
  <p:tag name="KSO_WM_UNIT_ISNUMDGMTITLE" val="0"/>
  <p:tag name="KSO_WM_UNIT_PRESET_TEXT" val="单击此处添加标题"/>
  <p:tag name="KSO_WM_UNIT_NOCLEAR" val="0"/>
  <p:tag name="KSO_WM_UNIT_VALUE" val="12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chip20221951_1*a*1"/>
  <p:tag name="KSO_WM_TEMPLATE_CATEGORY" val="chip"/>
  <p:tag name="KSO_WM_TEMPLATE_INDEX" val="20221951"/>
  <p:tag name="KSO_WM_UNIT_LAYERLEVEL" val="1"/>
  <p:tag name="KSO_WM_TAG_VERSION" val="1.0"/>
  <p:tag name="KSO_WM_BEAUTIFY_FLAG" val="#wm#"/>
  <p:tag name="KSO_WM_CHIP_GROUPID" val="624cf3c98c72ca61f790a236"/>
  <p:tag name="KSO_WM_CHIP_XID" val="624cf3c98c72ca61f790a235"/>
</p:tagLst>
</file>

<file path=ppt/tags/tag306.xml><?xml version="1.0" encoding="utf-8"?>
<p:tagLst xmlns:p="http://schemas.openxmlformats.org/presentationml/2006/main">
  <p:tag name="KSO_WM_UNIT_SUBTYPE" val="t"/>
  <p:tag name="KSO_WM_UNIT_TYPE" val="i"/>
  <p:tag name="KSO_WM_UNIT_INDEX" val="1"/>
  <p:tag name="KSO_WM_UNIT_ID" val="_12*i*1"/>
  <p:tag name="KSO_WM_BEAUTIFY_FLAG" val="#wm#"/>
  <p:tag name="KSO_WM_TAG_VERSION" val="1.0"/>
  <p:tag name="KSO_WM_CHIP_GROUPID" val="62aaa4877459d9b063054b90"/>
  <p:tag name="KSO_WM_CHIP_XID" val="62aaa4a97459d9b06305532c"/>
  <p:tag name="KSO_WM_UNIT_DEC_AREA_ID" val="28614a9b8d2f41f7926c486c233f11a3"/>
  <p:tag name="KSO_WM_CHIP_FILLAREA_FILL_RULE" val="{&quot;fill_align&quot;:&quot;lt&quot;,&quot;fill_effect&quot;:[],&quot;fill_mode&quot;:&quot;adaptive&quot;,&quot;sacle_strategy&quot;:&quot;stretch&quot;}"/>
  <p:tag name="KSO_WM_UNIT_DEC_SUPPORTCHANGEPIC" val="0"/>
  <p:tag name="KSO_WM_UNIT_DEC_CHANGEPICRESERVED" val="1"/>
  <p:tag name="KSO_WM_ASSEMBLE_CHIP_INDEX" val="22c63095ce0145a19a6aa35fbc7dd49d"/>
  <p:tag name="KSO_WM_SLIDE_BACKGROUND_TYPE" val="general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07.xml><?xml version="1.0" encoding="utf-8"?>
<p:tagLst xmlns:p="http://schemas.openxmlformats.org/presentationml/2006/main">
  <p:tag name="KSO_WM_UNIT_SUBTYPE" val="t"/>
  <p:tag name="KSO_WM_UNIT_TYPE" val="i"/>
  <p:tag name="KSO_WM_UNIT_INDEX" val="1"/>
  <p:tag name="KSO_WM_UNIT_ID" val="_12*i*1"/>
  <p:tag name="KSO_WM_BEAUTIFY_FLAG" val="#wm#"/>
  <p:tag name="KSO_WM_TAG_VERSION" val="1.0"/>
  <p:tag name="KSO_WM_CHIP_GROUPID" val="62aaa4877459d9b063054b90"/>
  <p:tag name="KSO_WM_CHIP_XID" val="62aaa4a97459d9b063055343"/>
  <p:tag name="KSO_WM_UNIT_DEC_AREA_ID" val="925073f683124f0e805c2238bf6187c3"/>
  <p:tag name="KSO_WM_CHIP_FILLAREA_FILL_RULE" val="{&quot;fill_align&quot;:&quot;rt&quot;,&quot;fill_effect&quot;:[],&quot;fill_mode&quot;:&quot;adaptive&quot;,&quot;sacle_strategy&quot;:&quot;stretch&quot;}"/>
  <p:tag name="KSO_WM_UNIT_DEC_SUPPORTCHANGEPIC" val="0"/>
  <p:tag name="KSO_WM_UNIT_DEC_CHANGEPICRESERVED" val="1"/>
  <p:tag name="KSO_WM_ASSEMBLE_CHIP_INDEX" val="b2b695a2aa02450db5117eac48ad2aea"/>
  <p:tag name="KSO_WM_SLIDE_BACKGROUND_TYPE" val="general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08.xml><?xml version="1.0" encoding="utf-8"?>
<p:tagLst xmlns:p="http://schemas.openxmlformats.org/presentationml/2006/main">
  <p:tag name="KSO_WM_UNIT_SUBTYPE" val="t"/>
  <p:tag name="KSO_WM_UNIT_TYPE" val="i"/>
  <p:tag name="KSO_WM_UNIT_INDEX" val="1"/>
  <p:tag name="KSO_WM_UNIT_ID" val="_12*i*1"/>
  <p:tag name="KSO_WM_BEAUTIFY_FLAG" val="#wm#"/>
  <p:tag name="KSO_WM_TAG_VERSION" val="1.0"/>
  <p:tag name="KSO_WM_CHIP_GROUPID" val="62aaa4877459d9b063054b90"/>
  <p:tag name="KSO_WM_CHIP_XID" val="62aaa4a97459d9b063055349"/>
  <p:tag name="KSO_WM_UNIT_DEC_AREA_ID" val="5a999109f0ec472b92d46d3d2ad422b2"/>
  <p:tag name="KSO_WM_CHIP_FILLAREA_FILL_RULE" val="{&quot;fill_align&quot;:&quot;cb&quot;,&quot;fill_effect&quot;:[],&quot;fill_mode&quot;:&quot;adaptive&quot;,&quot;sacle_strategy&quot;:&quot;stretch&quot;}"/>
  <p:tag name="KSO_WM_UNIT_DEC_SUPPORTCHANGEPIC" val="0"/>
  <p:tag name="KSO_WM_UNIT_DEC_CHANGEPICRESERVED" val="1"/>
  <p:tag name="KSO_WM_ASSEMBLE_CHIP_INDEX" val="1bdce7c8a8ea435eb65f76a17edc2b33"/>
  <p:tag name="KSO_WM_SLIDE_BACKGROUND_TYPE" val="general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09.xml><?xml version="1.0" encoding="utf-8"?>
<p:tagLst xmlns:p="http://schemas.openxmlformats.org/presentationml/2006/main">
  <p:tag name="KSO_WM_SLIDE_BACKGROUND_TYPE" val="general"/>
  <p:tag name="KSO_WM_UNIT_TEXT_FILL_FORE_SCHEMECOLOR_INDEX_BRIGHTNESS" val="0"/>
  <p:tag name="KSO_WM_UNIT_TEXT_FILL_FORE_SCHEMECOLOR_INDEX" val="13"/>
  <p:tag name="KSO_WM_UNIT_TEXT_FILL_TYPE" val="1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10.xml><?xml version="1.0" encoding="utf-8"?>
<p:tagLst xmlns:p="http://schemas.openxmlformats.org/presentationml/2006/main">
  <p:tag name="KSO_WM_SLIDE_BACKGROUND_TYPE" val="general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311.xml><?xml version="1.0" encoding="utf-8"?>
<p:tagLst xmlns:p="http://schemas.openxmlformats.org/presentationml/2006/main">
  <p:tag name="KSO_WM_SLIDE_BACKGROUND_TYPE" val="general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312.xml><?xml version="1.0" encoding="utf-8"?>
<p:tagLst xmlns:p="http://schemas.openxmlformats.org/presentationml/2006/main">
  <p:tag name="KSO_WM_SLIDE_BACKGROUND_TYPE" val="general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313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i*1"/>
  <p:tag name="KSO_WM_UNIT_LAYERLEVEL" val="1"/>
  <p:tag name="KSO_WM_TAG_VERSION" val="1.0"/>
  <p:tag name="KSO_WM_BEAUTIFY_FLAG" val="#wm#"/>
  <p:tag name="KSO_WM_UNIT_BK_DARK_LIGHT" val="2"/>
  <p:tag name="KSO_WM_UNIT_SUBTYPE" val="h"/>
  <p:tag name="KSO_WM_UNIT_TYPE" val="i"/>
  <p:tag name="KSO_WM_UNIT_INDEX" val="1"/>
  <p:tag name="KSO_WM_UNIT_FILL_FORE_SCHEMECOLOR_INDEX_BRIGHTNESS" val="0"/>
  <p:tag name="KSO_WM_UNIT_FILL_TYPE" val="1"/>
  <p:tag name="KSO_WM_UNIT_TEXT_FILL_FORE_SCHEMECOLOR_INDEX_BRIGHTNESS" val="0"/>
  <p:tag name="KSO_WM_UNIT_TEXT_FILL_FORE_SCHEMECOLOR_INDEX" val="2"/>
  <p:tag name="KSO_WM_UNIT_TEXT_FILL_TYPE" val="1"/>
  <p:tag name="KSO_WM_CHIP_GROUPID" val="6183563ea6a891b1f9db0614"/>
  <p:tag name="KSO_WM_CHIP_XID" val="618b7ac818adb49c6c1f2937"/>
</p:tagLst>
</file>

<file path=ppt/tags/tag314.xml><?xml version="1.0" encoding="utf-8"?>
<p:tagLst xmlns:p="http://schemas.openxmlformats.org/presentationml/2006/main">
  <p:tag name="KSO_WM_UNIT_SUBTYPE" val="t"/>
  <p:tag name="KSO_WM_UNIT_TYPE" val="i"/>
  <p:tag name="KSO_WM_UNIT_INDEX" val="1"/>
  <p:tag name="KSO_WM_UNIT_ID" val="_13*i*1"/>
  <p:tag name="KSO_WM_BEAUTIFY_FLAG" val="#wm#"/>
  <p:tag name="KSO_WM_TAG_VERSION" val="1.0"/>
  <p:tag name="KSO_WM_CHIP_GROUPID" val="62aaa4877459d9b063054b90"/>
  <p:tag name="KSO_WM_CHIP_XID" val="62aaa4a97459d9b06305532c"/>
  <p:tag name="KSO_WM_UNIT_DEC_AREA_ID" val="5f0fc927aebc47d0b08a4b33bae81364"/>
  <p:tag name="KSO_WM_CHIP_FILLAREA_FILL_RULE" val="{&quot;fill_align&quot;:&quot;lt&quot;,&quot;fill_effect&quot;:[],&quot;fill_mode&quot;:&quot;adaptive&quot;,&quot;sacle_strategy&quot;:&quot;stretch&quot;}"/>
  <p:tag name="KSO_WM_UNIT_DEC_SUPPORTCHANGEPIC" val="0"/>
  <p:tag name="KSO_WM_UNIT_DEC_CHANGEPICRESERVED" val="1"/>
  <p:tag name="KSO_WM_ASSEMBLE_CHIP_INDEX" val="609be208935044c0ac643f6efc024300"/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15.xml><?xml version="1.0" encoding="utf-8"?>
<p:tagLst xmlns:p="http://schemas.openxmlformats.org/presentationml/2006/main">
  <p:tag name="KSO_WM_UNIT_SUBTYPE" val="t"/>
  <p:tag name="KSO_WM_UNIT_TYPE" val="i"/>
  <p:tag name="KSO_WM_UNIT_INDEX" val="1"/>
  <p:tag name="KSO_WM_UNIT_ID" val="_13*i*1"/>
  <p:tag name="KSO_WM_BEAUTIFY_FLAG" val="#wm#"/>
  <p:tag name="KSO_WM_TAG_VERSION" val="1.0"/>
  <p:tag name="KSO_WM_CHIP_GROUPID" val="62aaa4877459d9b063054b90"/>
  <p:tag name="KSO_WM_CHIP_XID" val="62aaa4a97459d9b063055343"/>
  <p:tag name="KSO_WM_UNIT_DEC_AREA_ID" val="419d83a009084260978b0bb3febe1fb5"/>
  <p:tag name="KSO_WM_CHIP_FILLAREA_FILL_RULE" val="{&quot;fill_align&quot;:&quot;rt&quot;,&quot;fill_effect&quot;:[],&quot;fill_mode&quot;:&quot;adaptive&quot;,&quot;sacle_strategy&quot;:&quot;stretch&quot;}"/>
  <p:tag name="KSO_WM_UNIT_DEC_SUPPORTCHANGEPIC" val="0"/>
  <p:tag name="KSO_WM_UNIT_DEC_CHANGEPICRESERVED" val="1"/>
  <p:tag name="KSO_WM_ASSEMBLE_CHIP_INDEX" val="0a1ee407688e451a9a6c6db2c85aba07"/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16.xml><?xml version="1.0" encoding="utf-8"?>
<p:tagLst xmlns:p="http://schemas.openxmlformats.org/presentationml/2006/main">
  <p:tag name="KSO_WM_UNIT_SUBTYPE" val="t"/>
  <p:tag name="KSO_WM_UNIT_TYPE" val="i"/>
  <p:tag name="KSO_WM_UNIT_INDEX" val="1"/>
  <p:tag name="KSO_WM_UNIT_ID" val="_13*i*1"/>
  <p:tag name="KSO_WM_BEAUTIFY_FLAG" val="#wm#"/>
  <p:tag name="KSO_WM_TAG_VERSION" val="1.0"/>
  <p:tag name="KSO_WM_CHIP_GROUPID" val="62aaa4877459d9b063054b90"/>
  <p:tag name="KSO_WM_CHIP_XID" val="62aaa4a97459d9b063055349"/>
  <p:tag name="KSO_WM_UNIT_DEC_AREA_ID" val="49bf38de31064f109bbf2a65313892a8"/>
  <p:tag name="KSO_WM_CHIP_FILLAREA_FILL_RULE" val="{&quot;fill_align&quot;:&quot;cb&quot;,&quot;fill_effect&quot;:[],&quot;fill_mode&quot;:&quot;adaptive&quot;,&quot;sacle_strategy&quot;:&quot;stretch&quot;}"/>
  <p:tag name="KSO_WM_UNIT_DEC_SUPPORTCHANGEPIC" val="0"/>
  <p:tag name="KSO_WM_UNIT_DEC_CHANGEPICRESERVED" val="1"/>
  <p:tag name="KSO_WM_ASSEMBLE_CHIP_INDEX" val="7e0cbd8075cd4e73b6f22164ce89a704"/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17.xml><?xml version="1.0" encoding="utf-8"?>
<p:tagLst xmlns:p="http://schemas.openxmlformats.org/presentationml/2006/main">
  <p:tag name="KSO_WM_SLIDE_BACKGROUND_TYPE" val="frame"/>
  <p:tag name="KSO_WM_UNIT_TEXT_FILL_FORE_SCHEMECOLOR_INDEX_BRIGHTNESS" val="0"/>
  <p:tag name="KSO_WM_UNIT_TEXT_FILL_FORE_SCHEMECOLOR_INDEX" val="13"/>
  <p:tag name="KSO_WM_UNIT_TEXT_FILL_TYPE" val="1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318.xml><?xml version="1.0" encoding="utf-8"?>
<p:tagLst xmlns:p="http://schemas.openxmlformats.org/presentationml/2006/main">
  <p:tag name="KSO_WM_SLIDE_BACKGROUND_TYPE" val="frame"/>
  <p:tag name="KSO_WM_UNIT_TEXT_FILL_FORE_SCHEMECOLOR_INDEX_BRIGHTNESS" val="0"/>
  <p:tag name="KSO_WM_UNIT_TEXT_FILL_FORE_SCHEMECOLOR_INDEX" val="13"/>
  <p:tag name="KSO_WM_UNIT_TEXT_FILL_TYPE" val="1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319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20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321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322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4*i*1"/>
  <p:tag name="KSO_WM_UNIT_LAYERLEVEL" val="1"/>
  <p:tag name="KSO_WM_TAG_VERSION" val="1.0"/>
  <p:tag name="KSO_WM_BEAUTIFY_FLAG" val="#wm#"/>
  <p:tag name="KSO_WM_UNIT_SUBTYPE" val="h"/>
  <p:tag name="KSO_WM_UNIT_TYPE" val="i"/>
  <p:tag name="KSO_WM_UNIT_INDEX" val="1"/>
  <p:tag name="KSO_WM_UNIT_BK_DARK_LIGHT" val="2"/>
  <p:tag name="KSO_WM_UNIT_FILL_FORE_SCHEMECOLOR_INDEX_BRIGHTNESS" val="-0.5"/>
  <p:tag name="KSO_WM_UNIT_FILL_TYPE" val="1"/>
  <p:tag name="KSO_WM_UNIT_TEXT_FILL_FORE_SCHEMECOLOR_INDEX_BRIGHTNESS" val="0"/>
  <p:tag name="KSO_WM_UNIT_TEXT_FILL_FORE_SCHEMECOLOR_INDEX" val="2"/>
  <p:tag name="KSO_WM_UNIT_TEXT_FILL_TYPE" val="1"/>
  <p:tag name="KSO_WM_CHIP_GROUPID" val="6183563ea6a891b1f9db0614"/>
  <p:tag name="KSO_WM_CHIP_XID" val="618b7ac818adb49c6c1f2938"/>
</p:tagLst>
</file>

<file path=ppt/tags/tag323.xml><?xml version="1.0" encoding="utf-8"?>
<p:tagLst xmlns:p="http://schemas.openxmlformats.org/presentationml/2006/main">
  <p:tag name="KSO_WM_UNIT_SUBTYPE" val="t"/>
  <p:tag name="KSO_WM_UNIT_TYPE" val="i"/>
  <p:tag name="KSO_WM_UNIT_INDEX" val="1"/>
  <p:tag name="KSO_WM_UNIT_ID" val="_14*i*1"/>
  <p:tag name="KSO_WM_BEAUTIFY_FLAG" val="#wm#"/>
  <p:tag name="KSO_WM_TAG_VERSION" val="1.0"/>
  <p:tag name="KSO_WM_CHIP_GROUPID" val="62aaa4877459d9b063054b90"/>
  <p:tag name="KSO_WM_CHIP_XID" val="62aaa4a97459d9b063055343"/>
  <p:tag name="KSO_WM_UNIT_DEC_AREA_ID" val="229dca7f6f6e49a4b2ea4effc68e75fa"/>
  <p:tag name="KSO_WM_CHIP_FILLAREA_FILL_RULE" val="{&quot;fill_align&quot;:&quot;rt&quot;,&quot;fill_effect&quot;:[],&quot;fill_mode&quot;:&quot;adaptive&quot;,&quot;sacle_strategy&quot;:&quot;stretch&quot;}"/>
  <p:tag name="KSO_WM_UNIT_DEC_SUPPORTCHANGEPIC" val="0"/>
  <p:tag name="KSO_WM_UNIT_DEC_CHANGEPICRESERVED" val="1"/>
  <p:tag name="KSO_WM_ASSEMBLE_CHIP_INDEX" val="bc4e3f2f30ce43c89d3e4fed161cb958"/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24.xml><?xml version="1.0" encoding="utf-8"?>
<p:tagLst xmlns:p="http://schemas.openxmlformats.org/presentationml/2006/main">
  <p:tag name="KSO_WM_UNIT_SUBTYPE" val="t"/>
  <p:tag name="KSO_WM_UNIT_TYPE" val="i"/>
  <p:tag name="KSO_WM_UNIT_INDEX" val="1"/>
  <p:tag name="KSO_WM_UNIT_ID" val="_14*i*1"/>
  <p:tag name="KSO_WM_BEAUTIFY_FLAG" val="#wm#"/>
  <p:tag name="KSO_WM_TAG_VERSION" val="1.0"/>
  <p:tag name="KSO_WM_CHIP_GROUPID" val="62aaa4877459d9b063054b90"/>
  <p:tag name="KSO_WM_CHIP_XID" val="62aaa4a97459d9b06305532c"/>
  <p:tag name="KSO_WM_UNIT_DEC_AREA_ID" val="28614a9b8d2f41f7926c486c233f11a3"/>
  <p:tag name="KSO_WM_CHIP_FILLAREA_FILL_RULE" val="{&quot;fill_align&quot;:&quot;lt&quot;,&quot;fill_effect&quot;:[],&quot;fill_mode&quot;:&quot;adaptive&quot;,&quot;sacle_strategy&quot;:&quot;stretch&quot;}"/>
  <p:tag name="KSO_WM_UNIT_DEC_SUPPORTCHANGEPIC" val="0"/>
  <p:tag name="KSO_WM_UNIT_DEC_CHANGEPICRESERVED" val="1"/>
  <p:tag name="KSO_WM_ASSEMBLE_CHIP_INDEX" val="22c63095ce0145a19a6aa35fbc7dd49d"/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25.xml><?xml version="1.0" encoding="utf-8"?>
<p:tagLst xmlns:p="http://schemas.openxmlformats.org/presentationml/2006/main">
  <p:tag name="KSO_WM_SLIDE_BACKGROUND_TYPE" val="leftRight"/>
  <p:tag name="KSO_WM_UNIT_TEXT_FILL_FORE_SCHEMECOLOR_INDEX_BRIGHTNESS" val="0"/>
  <p:tag name="KSO_WM_UNIT_TEXT_FILL_FORE_SCHEMECOLOR_INDEX" val="13"/>
  <p:tag name="KSO_WM_UNIT_TEXT_FILL_TYPE" val="1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326.xml><?xml version="1.0" encoding="utf-8"?>
<p:tagLst xmlns:p="http://schemas.openxmlformats.org/presentationml/2006/main">
  <p:tag name="KSO_WM_SLIDE_BACKGROUND_TYPE" val="leftRight"/>
  <p:tag name="KSO_WM_UNIT_TEXT_FILL_FORE_SCHEMECOLOR_INDEX_BRIGHTNESS" val="0"/>
  <p:tag name="KSO_WM_UNIT_TEXT_FILL_FORE_SCHEMECOLOR_INDEX" val="13"/>
  <p:tag name="KSO_WM_UNIT_TEXT_FILL_TYPE" val="1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327.xml><?xml version="1.0" encoding="utf-8"?>
<p:tagLst xmlns:p="http://schemas.openxmlformats.org/presentationml/2006/main">
  <p:tag name="KSO_WM_SLIDE_BACKGROUND_TYPE" val="leftRight"/>
  <p:tag name="KSO_WM_UNIT_TEXT_FILL_FORE_SCHEMECOLOR_INDEX_BRIGHTNESS" val="0"/>
  <p:tag name="KSO_WM_UNIT_TEXT_FILL_FORE_SCHEMECOLOR_INDEX" val="13"/>
  <p:tag name="KSO_WM_UNIT_TEXT_FILL_TYPE" val="1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328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329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30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331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5*i*1"/>
  <p:tag name="KSO_WM_UNIT_LAYERLEVEL" val="1"/>
  <p:tag name="KSO_WM_TAG_VERSION" val="1.0"/>
  <p:tag name="KSO_WM_BEAUTIFY_FLAG" val="#wm#"/>
  <p:tag name="KSO_WM_UNIT_SUBTYPE" val="h"/>
  <p:tag name="KSO_WM_UNIT_TYPE" val="i"/>
  <p:tag name="KSO_WM_UNIT_INDEX" val="1"/>
  <p:tag name="KSO_WM_UNIT_BK_DARK_LIGHT" val="2"/>
  <p:tag name="KSO_WM_UNIT_FILL_FORE_SCHEMECOLOR_INDEX_BRIGHTNESS" val="0"/>
  <p:tag name="KSO_WM_UNIT_FILL_TYPE" val="1"/>
  <p:tag name="KSO_WM_UNIT_TEXT_FILL_FORE_SCHEMECOLOR_INDEX_BRIGHTNESS" val="0"/>
  <p:tag name="KSO_WM_UNIT_TEXT_FILL_FORE_SCHEMECOLOR_INDEX" val="2"/>
  <p:tag name="KSO_WM_UNIT_TEXT_FILL_TYPE" val="1"/>
  <p:tag name="KSO_WM_CHIP_GROUPID" val="6183563ea6a891b1f9db0614"/>
  <p:tag name="KSO_WM_CHIP_XID" val="618b7ac818adb49c6c1f2939"/>
</p:tagLst>
</file>

<file path=ppt/tags/tag332.xml><?xml version="1.0" encoding="utf-8"?>
<p:tagLst xmlns:p="http://schemas.openxmlformats.org/presentationml/2006/main">
  <p:tag name="KSO_WM_UNIT_SUBTYPE" val="t"/>
  <p:tag name="KSO_WM_UNIT_TYPE" val="i"/>
  <p:tag name="KSO_WM_UNIT_INDEX" val="1"/>
  <p:tag name="KSO_WM_UNIT_ID" val="_15*i*1"/>
  <p:tag name="KSO_WM_BEAUTIFY_FLAG" val="#wm#"/>
  <p:tag name="KSO_WM_TAG_VERSION" val="1.0"/>
  <p:tag name="KSO_WM_CHIP_GROUPID" val="62aaa4877459d9b063054b90"/>
  <p:tag name="KSO_WM_CHIP_XID" val="62aaa4a97459d9b063055343"/>
  <p:tag name="KSO_WM_UNIT_DEC_AREA_ID" val="fb1e70d7e4f64ecd8de1efaa0aa89834"/>
  <p:tag name="KSO_WM_CHIP_FILLAREA_FILL_RULE" val="{&quot;fill_align&quot;:&quot;rt&quot;,&quot;fill_effect&quot;:[],&quot;fill_mode&quot;:&quot;adaptive&quot;,&quot;sacle_strategy&quot;:&quot;stretch&quot;}"/>
  <p:tag name="KSO_WM_UNIT_DEC_SUPPORTCHANGEPIC" val="0"/>
  <p:tag name="KSO_WM_UNIT_DEC_CHANGEPICRESERVED" val="1"/>
  <p:tag name="KSO_WM_ASSEMBLE_CHIP_INDEX" val="906f037a4d1a4d74938d87b83c1b7571"/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33.xml><?xml version="1.0" encoding="utf-8"?>
<p:tagLst xmlns:p="http://schemas.openxmlformats.org/presentationml/2006/main">
  <p:tag name="KSO_WM_UNIT_SUBTYPE" val="t"/>
  <p:tag name="KSO_WM_UNIT_TYPE" val="i"/>
  <p:tag name="KSO_WM_UNIT_INDEX" val="1"/>
  <p:tag name="KSO_WM_UNIT_ID" val="_15*i*1"/>
  <p:tag name="KSO_WM_BEAUTIFY_FLAG" val="#wm#"/>
  <p:tag name="KSO_WM_TAG_VERSION" val="1.0"/>
  <p:tag name="KSO_WM_CHIP_GROUPID" val="62aaa4877459d9b063054b90"/>
  <p:tag name="KSO_WM_CHIP_XID" val="62aaa4a97459d9b06305532c"/>
  <p:tag name="KSO_WM_UNIT_DEC_AREA_ID" val="28614a9b8d2f41f7926c486c233f11a3"/>
  <p:tag name="KSO_WM_CHIP_FILLAREA_FILL_RULE" val="{&quot;fill_align&quot;:&quot;lt&quot;,&quot;fill_effect&quot;:[],&quot;fill_mode&quot;:&quot;adaptive&quot;,&quot;sacle_strategy&quot;:&quot;stretch&quot;}"/>
  <p:tag name="KSO_WM_UNIT_DEC_SUPPORTCHANGEPIC" val="0"/>
  <p:tag name="KSO_WM_UNIT_DEC_CHANGEPICRESERVED" val="1"/>
  <p:tag name="KSO_WM_ASSEMBLE_CHIP_INDEX" val="22c63095ce0145a19a6aa35fbc7dd49d"/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34.xml><?xml version="1.0" encoding="utf-8"?>
<p:tagLst xmlns:p="http://schemas.openxmlformats.org/presentationml/2006/main">
  <p:tag name="KSO_WM_SLIDE_BACKGROUND_TYPE" val="topBottom"/>
  <p:tag name="KSO_WM_UNIT_TEXT_FILL_FORE_SCHEMECOLOR_INDEX_BRIGHTNESS" val="0"/>
  <p:tag name="KSO_WM_UNIT_TEXT_FILL_FORE_SCHEMECOLOR_INDEX" val="13"/>
  <p:tag name="KSO_WM_UNIT_TEXT_FILL_TYPE" val="1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335.xml><?xml version="1.0" encoding="utf-8"?>
<p:tagLst xmlns:p="http://schemas.openxmlformats.org/presentationml/2006/main">
  <p:tag name="KSO_WM_SLIDE_BACKGROUND_TYPE" val="topBottom"/>
  <p:tag name="KSO_WM_UNIT_TEXT_FILL_FORE_SCHEMECOLOR_INDEX_BRIGHTNESS" val="0"/>
  <p:tag name="KSO_WM_UNIT_TEXT_FILL_FORE_SCHEMECOLOR_INDEX" val="13"/>
  <p:tag name="KSO_WM_UNIT_TEXT_FILL_TYPE" val="1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336.xml><?xml version="1.0" encoding="utf-8"?>
<p:tagLst xmlns:p="http://schemas.openxmlformats.org/presentationml/2006/main">
  <p:tag name="KSO_WM_SLIDE_BACKGROUND_TYPE" val="topBottom"/>
  <p:tag name="KSO_WM_UNIT_TEXT_FILL_FORE_SCHEMECOLOR_INDEX_BRIGHTNESS" val="0"/>
  <p:tag name="KSO_WM_UNIT_TEXT_FILL_FORE_SCHEMECOLOR_INDEX" val="13"/>
  <p:tag name="KSO_WM_UNIT_TEXT_FILL_TYPE" val="1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337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338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339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40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6*i*1"/>
  <p:tag name="KSO_WM_UNIT_LAYERLEVEL" val="1"/>
  <p:tag name="KSO_WM_TAG_VERSION" val="1.0"/>
  <p:tag name="KSO_WM_BEAUTIFY_FLAG" val="#wm#"/>
  <p:tag name="KSO_WM_UNIT_SUBTYPE" val="h"/>
  <p:tag name="KSO_WM_UNIT_TYPE" val="i"/>
  <p:tag name="KSO_WM_UNIT_INDEX" val="1"/>
  <p:tag name="KSO_WM_UNIT_BK_DARK_LIGHT" val="2"/>
  <p:tag name="KSO_WM_UNIT_FILL_FORE_SCHEMECOLOR_INDEX_BRIGHTNESS" val="0"/>
  <p:tag name="KSO_WM_UNIT_FILL_TYPE" val="1"/>
  <p:tag name="KSO_WM_UNIT_TEXT_FILL_FORE_SCHEMECOLOR_INDEX_BRIGHTNESS" val="0"/>
  <p:tag name="KSO_WM_UNIT_TEXT_FILL_FORE_SCHEMECOLOR_INDEX" val="2"/>
  <p:tag name="KSO_WM_UNIT_TEXT_FILL_TYPE" val="1"/>
  <p:tag name="KSO_WM_CHIP_GROUPID" val="6183563ea6a891b1f9db0614"/>
  <p:tag name="KSO_WM_CHIP_XID" val="618b7ac818adb49c6c1f293a"/>
</p:tagLst>
</file>

<file path=ppt/tags/tag341.xml><?xml version="1.0" encoding="utf-8"?>
<p:tagLst xmlns:p="http://schemas.openxmlformats.org/presentationml/2006/main">
  <p:tag name="KSO_WM_UNIT_SUBTYPE" val="t"/>
  <p:tag name="KSO_WM_UNIT_TYPE" val="i"/>
  <p:tag name="KSO_WM_UNIT_INDEX" val="1"/>
  <p:tag name="KSO_WM_UNIT_ID" val="_16*i*1"/>
  <p:tag name="KSO_WM_BEAUTIFY_FLAG" val="#wm#"/>
  <p:tag name="KSO_WM_TAG_VERSION" val="1.0"/>
  <p:tag name="KSO_WM_CHIP_GROUPID" val="62aaa4877459d9b063054b90"/>
  <p:tag name="KSO_WM_CHIP_XID" val="62aaa4a97459d9b063055343"/>
  <p:tag name="KSO_WM_UNIT_DEC_AREA_ID" val="137951494a094543ac820e9d13ff7b62"/>
  <p:tag name="KSO_WM_CHIP_FILLAREA_FILL_RULE" val="{&quot;fill_align&quot;:&quot;rt&quot;,&quot;fill_effect&quot;:[],&quot;fill_mode&quot;:&quot;adaptive&quot;,&quot;sacle_strategy&quot;:&quot;stretch&quot;}"/>
  <p:tag name="KSO_WM_UNIT_DEC_SUPPORTCHANGEPIC" val="0"/>
  <p:tag name="KSO_WM_UNIT_DEC_CHANGEPICRESERVED" val="1"/>
  <p:tag name="KSO_WM_ASSEMBLE_CHIP_INDEX" val="dc88759fa8e1410190466173b73f8a90"/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42.xml><?xml version="1.0" encoding="utf-8"?>
<p:tagLst xmlns:p="http://schemas.openxmlformats.org/presentationml/2006/main">
  <p:tag name="KSO_WM_SLIDE_BACKGROUND_TYPE" val="bottomTop"/>
  <p:tag name="KSO_WM_UNIT_TEXT_FILL_FORE_SCHEMECOLOR_INDEX_BRIGHTNESS" val="0"/>
  <p:tag name="KSO_WM_UNIT_TEXT_FILL_FORE_SCHEMECOLOR_INDEX" val="13"/>
  <p:tag name="KSO_WM_UNIT_TEXT_FILL_TYPE" val="1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343.xml><?xml version="1.0" encoding="utf-8"?>
<p:tagLst xmlns:p="http://schemas.openxmlformats.org/presentationml/2006/main">
  <p:tag name="KSO_WM_SLIDE_BACKGROUND_TYPE" val="bottomTop"/>
  <p:tag name="KSO_WM_UNIT_TEXT_FILL_FORE_SCHEMECOLOR_INDEX_BRIGHTNESS" val="0"/>
  <p:tag name="KSO_WM_UNIT_TEXT_FILL_FORE_SCHEMECOLOR_INDEX" val="13"/>
  <p:tag name="KSO_WM_UNIT_TEXT_FILL_TYPE" val="1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344.xml><?xml version="1.0" encoding="utf-8"?>
<p:tagLst xmlns:p="http://schemas.openxmlformats.org/presentationml/2006/main">
  <p:tag name="KSO_WM_SLIDE_BACKGROUND_TYPE" val="bottomTop"/>
  <p:tag name="KSO_WM_UNIT_TEXT_FILL_FORE_SCHEMECOLOR_INDEX_BRIGHTNESS" val="0"/>
  <p:tag name="KSO_WM_UNIT_TEXT_FILL_FORE_SCHEMECOLOR_INDEX" val="13"/>
  <p:tag name="KSO_WM_UNIT_TEXT_FILL_TYPE" val="1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345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346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347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348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i*1"/>
  <p:tag name="KSO_WM_UNIT_LAYERLEVEL" val="1"/>
  <p:tag name="KSO_WM_TAG_VERSION" val="1.0"/>
  <p:tag name="KSO_WM_BEAUTIFY_FLAG" val="#wm#"/>
  <p:tag name="KSO_WM_UNIT_SUBTYPE" val="h"/>
  <p:tag name="KSO_WM_UNIT_TYPE" val="i"/>
  <p:tag name="KSO_WM_UNIT_INDEX" val="1"/>
  <p:tag name="KSO_WM_UNIT_BK_DARK_LIGHT" val="2"/>
  <p:tag name="KSO_WM_UNIT_FILL_FORE_SCHEMECOLOR_INDEX_BRIGHTNESS" val="0"/>
  <p:tag name="KSO_WM_UNIT_FILL_TYPE" val="1"/>
  <p:tag name="KSO_WM_UNIT_TEXT_FILL_FORE_SCHEMECOLOR_INDEX_BRIGHTNESS" val="0"/>
  <p:tag name="KSO_WM_UNIT_TEXT_FILL_FORE_SCHEMECOLOR_INDEX" val="2"/>
  <p:tag name="KSO_WM_UNIT_TEXT_FILL_TYPE" val="1"/>
  <p:tag name="KSO_WM_CHIP_GROUPID" val="6183563ea6a891b1f9db0614"/>
  <p:tag name="KSO_WM_CHIP_XID" val="618b7ac818adb49c6c1f293b"/>
</p:tagLst>
</file>

<file path=ppt/tags/tag349.xml><?xml version="1.0" encoding="utf-8"?>
<p:tagLst xmlns:p="http://schemas.openxmlformats.org/presentationml/2006/main">
  <p:tag name="KSO_WM_UNIT_SUBTYPE" val="t"/>
  <p:tag name="KSO_WM_UNIT_TYPE" val="i"/>
  <p:tag name="KSO_WM_UNIT_INDEX" val="1"/>
  <p:tag name="KSO_WM_UNIT_ID" val="_17*i*1"/>
  <p:tag name="KSO_WM_BEAUTIFY_FLAG" val="#wm#"/>
  <p:tag name="KSO_WM_TAG_VERSION" val="1.0"/>
  <p:tag name="KSO_WM_CHIP_GROUPID" val="62aaa4877459d9b063054b90"/>
  <p:tag name="KSO_WM_CHIP_XID" val="62aaa4a97459d9b063055343"/>
  <p:tag name="KSO_WM_UNIT_DEC_AREA_ID" val="fb1e70d7e4f64ecd8de1efaa0aa89834"/>
  <p:tag name="KSO_WM_CHIP_FILLAREA_FILL_RULE" val="{&quot;fill_align&quot;:&quot;rt&quot;,&quot;fill_effect&quot;:[],&quot;fill_mode&quot;:&quot;adaptive&quot;,&quot;sacle_strategy&quot;:&quot;stretch&quot;}"/>
  <p:tag name="KSO_WM_UNIT_DEC_SUPPORTCHANGEPIC" val="0"/>
  <p:tag name="KSO_WM_UNIT_DEC_CHANGEPICRESERVED" val="1"/>
  <p:tag name="KSO_WM_ASSEMBLE_CHIP_INDEX" val="906f037a4d1a4d74938d87b83c1b7571"/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50.xml><?xml version="1.0" encoding="utf-8"?>
<p:tagLst xmlns:p="http://schemas.openxmlformats.org/presentationml/2006/main">
  <p:tag name="KSO_WM_SLIDE_BACKGROUND_TYPE" val="navigation"/>
  <p:tag name="KSO_WM_UNIT_TEXT_FILL_FORE_SCHEMECOLOR_INDEX_BRIGHTNESS" val="0"/>
  <p:tag name="KSO_WM_UNIT_TEXT_FILL_FORE_SCHEMECOLOR_INDEX" val="13"/>
  <p:tag name="KSO_WM_UNIT_TEXT_FILL_TYPE" val="1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351.xml><?xml version="1.0" encoding="utf-8"?>
<p:tagLst xmlns:p="http://schemas.openxmlformats.org/presentationml/2006/main">
  <p:tag name="KSO_WM_SLIDE_BACKGROUND_TYPE" val="navigation"/>
  <p:tag name="KSO_WM_UNIT_TEXT_FILL_FORE_SCHEMECOLOR_INDEX_BRIGHTNESS" val="0"/>
  <p:tag name="KSO_WM_UNIT_TEXT_FILL_FORE_SCHEMECOLOR_INDEX" val="13"/>
  <p:tag name="KSO_WM_UNIT_TEXT_FILL_TYPE" val="1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352.xml><?xml version="1.0" encoding="utf-8"?>
<p:tagLst xmlns:p="http://schemas.openxmlformats.org/presentationml/2006/main">
  <p:tag name="KSO_WM_SLIDE_BACKGROUND_TYPE" val="navigation"/>
  <p:tag name="KSO_WM_UNIT_TEXT_FILL_FORE_SCHEMECOLOR_INDEX_BRIGHTNESS" val="0"/>
  <p:tag name="KSO_WM_UNIT_TEXT_FILL_FORE_SCHEMECOLOR_INDEX" val="13"/>
  <p:tag name="KSO_WM_UNIT_TEXT_FILL_TYPE" val="1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353.xml><?xml version="1.0" encoding="utf-8"?>
<p:tagLst xmlns:p="http://schemas.openxmlformats.org/presentationml/2006/main">
  <p:tag name="KSO_WM_SLIDE_BACKGROUND_TYPE" val="navigation"/>
  <p:tag name="KSO_WM_UNIT_TEXT_FILL_FORE_SCHEMECOLOR_INDEX_BRIGHTNESS" val="0"/>
  <p:tag name="KSO_WM_UNIT_TEXT_FILL_FORE_SCHEMECOLOR_INDEX" val="13"/>
  <p:tag name="KSO_WM_UNIT_TEXT_FILL_TYPE" val="1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354.xml><?xml version="1.0" encoding="utf-8"?>
<p:tagLst xmlns:p="http://schemas.openxmlformats.org/presentationml/2006/main">
  <p:tag name="KSO_WM_SLIDE_BACKGROUND_TYPE" val="navigation"/>
  <p:tag name="KSO_WM_UNIT_TEXT_FILL_FORE_SCHEMECOLOR_INDEX_BRIGHTNESS" val="0"/>
  <p:tag name="KSO_WM_UNIT_TEXT_FILL_FORE_SCHEMECOLOR_INDEX" val="13"/>
  <p:tag name="KSO_WM_UNIT_TEXT_FILL_TYPE" val="1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355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356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357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358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i*1"/>
  <p:tag name="KSO_WM_UNIT_LAYERLEVEL" val="1"/>
  <p:tag name="KSO_WM_TAG_VERSION" val="1.0"/>
  <p:tag name="KSO_WM_BEAUTIFY_FLAG" val="#wm#"/>
  <p:tag name="KSO_WM_UNIT_SUBTYPE" val="h"/>
  <p:tag name="KSO_WM_UNIT_TYPE" val="i"/>
  <p:tag name="KSO_WM_UNIT_INDEX" val="1"/>
  <p:tag name="KSO_WM_UNIT_BK_DARK_LIGHT" val="2"/>
  <p:tag name="KSO_WM_UNIT_FILL_FORE_SCHEMECOLOR_INDEX_BRIGHTNESS" val="0"/>
  <p:tag name="KSO_WM_UNIT_FILL_TYPE" val="1"/>
  <p:tag name="KSO_WM_UNIT_TEXT_FILL_FORE_SCHEMECOLOR_INDEX_BRIGHTNESS" val="0"/>
  <p:tag name="KSO_WM_UNIT_TEXT_FILL_FORE_SCHEMECOLOR_INDEX" val="2"/>
  <p:tag name="KSO_WM_UNIT_TEXT_FILL_TYPE" val="1"/>
  <p:tag name="KSO_WM_CHIP_GROUPID" val="6183563ea6a891b1f9db0614"/>
  <p:tag name="KSO_WM_CHIP_XID" val="618b7ac818adb49c6c1f293c"/>
</p:tagLst>
</file>

<file path=ppt/tags/tag359.xml><?xml version="1.0" encoding="utf-8"?>
<p:tagLst xmlns:p="http://schemas.openxmlformats.org/presentationml/2006/main">
  <p:tag name="KSO_WM_UNIT_SUBTYPE" val="t"/>
  <p:tag name="KSO_WM_UNIT_TYPE" val="i"/>
  <p:tag name="KSO_WM_UNIT_INDEX" val="1"/>
  <p:tag name="KSO_WM_UNIT_ID" val="_18*i*1"/>
  <p:tag name="KSO_WM_BEAUTIFY_FLAG" val="#wm#"/>
  <p:tag name="KSO_WM_TAG_VERSION" val="1.0"/>
  <p:tag name="KSO_WM_CHIP_GROUPID" val="62aaa4877459d9b063054b90"/>
  <p:tag name="KSO_WM_CHIP_XID" val="62aaa4a97459d9b063055343"/>
  <p:tag name="KSO_WM_UNIT_DEC_AREA_ID" val="fb1e70d7e4f64ecd8de1efaa0aa89834"/>
  <p:tag name="KSO_WM_CHIP_FILLAREA_FILL_RULE" val="{&quot;fill_align&quot;:&quot;rt&quot;,&quot;fill_effect&quot;:[],&quot;fill_mode&quot;:&quot;adaptive&quot;,&quot;sacle_strategy&quot;:&quot;stretch&quot;}"/>
  <p:tag name="KSO_WM_UNIT_DEC_SUPPORTCHANGEPIC" val="0"/>
  <p:tag name="KSO_WM_UNIT_DEC_CHANGEPICRESERVED" val="1"/>
  <p:tag name="KSO_WM_ASSEMBLE_CHIP_INDEX" val="906f037a4d1a4d74938d87b83c1b7571"/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60.xml><?xml version="1.0" encoding="utf-8"?>
<p:tagLst xmlns:p="http://schemas.openxmlformats.org/presentationml/2006/main">
  <p:tag name="KSO_WM_UNIT_SUBTYPE" val="t"/>
  <p:tag name="KSO_WM_UNIT_TYPE" val="i"/>
  <p:tag name="KSO_WM_UNIT_INDEX" val="1"/>
  <p:tag name="KSO_WM_UNIT_ID" val="_18*i*1"/>
  <p:tag name="KSO_WM_BEAUTIFY_FLAG" val="#wm#"/>
  <p:tag name="KSO_WM_TAG_VERSION" val="1.0"/>
  <p:tag name="KSO_WM_CHIP_GROUPID" val="62aaa4877459d9b063054b90"/>
  <p:tag name="KSO_WM_CHIP_XID" val="62aaa4a97459d9b06305532c"/>
  <p:tag name="KSO_WM_UNIT_DEC_AREA_ID" val="28614a9b8d2f41f7926c486c233f11a3"/>
  <p:tag name="KSO_WM_CHIP_FILLAREA_FILL_RULE" val="{&quot;fill_align&quot;:&quot;lt&quot;,&quot;fill_effect&quot;:[],&quot;fill_mode&quot;:&quot;adaptive&quot;,&quot;sacle_strategy&quot;:&quot;stretch&quot;}"/>
  <p:tag name="KSO_WM_UNIT_DEC_SUPPORTCHANGEPIC" val="0"/>
  <p:tag name="KSO_WM_UNIT_DEC_CHANGEPICRESERVED" val="1"/>
  <p:tag name="KSO_WM_ASSEMBLE_CHIP_INDEX" val="22c63095ce0145a19a6aa35fbc7dd49d"/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61.xml><?xml version="1.0" encoding="utf-8"?>
<p:tagLst xmlns:p="http://schemas.openxmlformats.org/presentationml/2006/main">
  <p:tag name="KSO_WM_SLIDE_BACKGROUND_TYPE" val="belt"/>
  <p:tag name="KSO_WM_UNIT_TEXT_FILL_FORE_SCHEMECOLOR_INDEX_BRIGHTNESS" val="0"/>
  <p:tag name="KSO_WM_UNIT_TEXT_FILL_FORE_SCHEMECOLOR_INDEX" val="13"/>
  <p:tag name="KSO_WM_UNIT_TEXT_FILL_TYPE" val="1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362.xml><?xml version="1.0" encoding="utf-8"?>
<p:tagLst xmlns:p="http://schemas.openxmlformats.org/presentationml/2006/main">
  <p:tag name="KSO_WM_SLIDE_BACKGROUND_TYPE" val="belt"/>
  <p:tag name="KSO_WM_UNIT_TEXT_FILL_FORE_SCHEMECOLOR_INDEX_BRIGHTNESS" val="0"/>
  <p:tag name="KSO_WM_UNIT_TEXT_FILL_FORE_SCHEMECOLOR_INDEX" val="13"/>
  <p:tag name="KSO_WM_UNIT_TEXT_FILL_TYPE" val="1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363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364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365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366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23009"/>
</p:tagLst>
</file>

<file path=ppt/tags/tag367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23009"/>
</p:tagLst>
</file>

<file path=ppt/tags/tag368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369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70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371.xml><?xml version="1.0" encoding="utf-8"?>
<p:tagLst xmlns:p="http://schemas.openxmlformats.org/presentationml/2006/main">
  <p:tag name="KSO_WM_BEAUTIFY_FLAG" val="#wm#"/>
  <p:tag name="KSO_WM_TAG_VERSION" val="1.0"/>
  <p:tag name="KSO_WM_TEMPLATE_CATEGORY" val="custom"/>
  <p:tag name="KSO_WM_TEMPLATE_INDEX" val="20223009"/>
  <p:tag name="KSO_WM_CHIP_COLORING" val="1"/>
  <p:tag name="KSO_WM_TEMPLATE_MASTER_TYPE" val="1"/>
</p:tagLst>
</file>

<file path=ppt/tags/tag372.xml><?xml version="1.0" encoding="utf-8"?>
<p:tagLst xmlns:p="http://schemas.openxmlformats.org/presentationml/2006/main">
  <p:tag name="KSO_WM_UNIT_DEFAULT_FONT" val="66;74;2"/>
  <p:tag name="KSO_WM_UNIT_BLOCK" val="0"/>
  <p:tag name="KSO_WM_UNIT_DEC_AREA_ID" val="52df94be28714a32949b76f62d9144ae"/>
  <p:tag name="KSO_WM_UNIT_ISCONTENTSTITLE" val="0"/>
  <p:tag name="KSO_WM_UNIT_ISNUMDGMTITLE" val="0"/>
  <p:tag name="KSO_WM_UNIT_PRESET_TEXT" val="单击添加标题具体内容"/>
  <p:tag name="KSO_WM_UNIT_NOCLEAR" val="0"/>
  <p:tag name="KSO_WM_UNIT_VALUE" val="8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custom20223009_1*a*1"/>
  <p:tag name="KSO_WM_TEMPLATE_CATEGORY" val="custom"/>
  <p:tag name="KSO_WM_TEMPLATE_INDEX" val="20223009"/>
  <p:tag name="KSO_WM_UNIT_LAYERLEVEL" val="1"/>
  <p:tag name="KSO_WM_TAG_VERSION" val="1.0"/>
  <p:tag name="KSO_WM_BEAUTIFY_FLAG" val="#wm#"/>
  <p:tag name="KSO_WM_CHIP_GROUPID" val="624cf35d8c72ca61f790a22e"/>
  <p:tag name="KSO_WM_CHIP_XID" val="624cf35d8c72ca61f790a22d"/>
  <p:tag name="KSO_WM_CHIP_FILLAREA_FILL_RULE" val="{&quot;fill_align&quot;:&quot;lm&quot;,&quot;fill_mode&quot;:&quot;adaptive&quot;,&quot;sacle_strategy&quot;:&quot;smart&quot;}"/>
  <p:tag name="KSO_WM_ASSEMBLE_CHIP_INDEX" val="2825ad3a7eb64f0da4bfce4566eecd67"/>
  <p:tag name="KSO_WM_UNIT_TEXT_FILL_FORE_SCHEMECOLOR_INDEX_BRIGHTNESS" val="0.15"/>
  <p:tag name="KSO_WM_UNIT_TEXT_FILL_FORE_SCHEMECOLOR_INDEX" val="13"/>
  <p:tag name="KSO_WM_UNIT_TEXT_FILL_TYPE" val="1"/>
</p:tagLst>
</file>

<file path=ppt/tags/tag373.xml><?xml version="1.0" encoding="utf-8"?>
<p:tagLst xmlns:p="http://schemas.openxmlformats.org/presentationml/2006/main">
  <p:tag name="KSO_WM_SLIDE_ID" val="custom20223009_1"/>
  <p:tag name="KSO_WM_TEMPLATE_SUBCATEGORY" val="21"/>
  <p:tag name="KSO_WM_TEMPLATE_MASTER_TYPE" val="1"/>
  <p:tag name="KSO_WM_TEMPLATE_COLOR_TYPE" val="1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23009"/>
  <p:tag name="KSO_WM_SLIDE_LAYOUT" val="a_f"/>
  <p:tag name="KSO_WM_SLIDE_LAYOUT_CNT" val="1_1"/>
  <p:tag name="KSO_WM_CHIP_INFOS" val="{&quot;type&quot;:0,&quot;layout_type&quot;:&quot;1_NF_LC_7&quot;,&quot;layout_feature&quot;:1,&quot;aspect_ratio&quot;:&quot;16:9&quot;,&quot;same_font_size&quot;:false,&quot;diagram&quot;:{&quot;type&quot;:[],&quot;direction&quot;:0,&quot;isSupportDecBetweenItems&quot;:false},&quot;tags&quot;:{&quot;style&quot;:[&quot;商务&quot;,&quot;简约&quot;,&quot;文艺清新&quot;,&quot;中国风&quot;,&quot;卡通&quot;,&quot;欧美风&quot;,&quot;黑板风&quot;,&quot;渐变风&quot;,&quot;党政风&quot;,&quot;扁平风&quot;,&quot;手绘风&quot;,&quot;立体风&quot;,&quot;炫酷&quot;,&quot;复古风&quot;,&quot;科技风&quot;,&quot;水彩风&quot;,&quot;ios风&quot;,&quot;快闪&quot;,&quot;波普风&quot;,&quot;孟菲斯&quot;,&quot;蒸汽波&quot;,&quot;MBE&quot;,&quot;剪纸风&quot;,&quot;酸性风&quot;,&quot;像素风&quot;,&quot;涂鸦风&quot;,&quot;实景&quot;]},&quot;slide_type&quot;:[&quot;title&quot;,&quot;sectionTitle&quot;,&quot;contents&quot;,&quot;endPage&quot;],&quot;useType&quot;:[&quot;ppt&quot;]}"/>
  <p:tag name="KSO_WM_CHIP_XID" val="614a9d9b1e630cfd8f114d27"/>
  <p:tag name="KSO_WM_CHIP_FILLPROP" val="[[{&quot;text_align&quot;:&quot;lm&quot;,&quot;text_direction&quot;:&quot;horizontal&quot;,&quot;support_big_font&quot;:false,&quot;picture_toward&quot;:0,&quot;picture_dockside&quot;:[],&quot;fill_id&quot;:&quot;3b50f7cce9dd429da8d2fb599840cb10&quot;,&quot;fill_align&quot;:&quot;lm&quot;,&quot;chip_types&quot;:[&quot;diagram&quot;,&quot;header&quot;]}],[{&quot;text_align&quot;:&quot;rm&quot;,&quot;text_direction&quot;:&quot;horizontal&quot;,&quot;support_big_font&quot;:false,&quot;picture_toward&quot;:0,&quot;picture_dockside&quot;:[],&quot;fill_id&quot;:&quot;3b50f7cce9dd429da8d2fb599840cb10&quot;,&quot;fill_align&quot;:&quot;rb&quot;,&quot;chip_types&quot;:[&quot;header&quot;]}],[{&quot;text_align&quot;:&quot;rm&quot;,&quot;text_direction&quot;:&quot;horizontal&quot;,&quot;support_big_font&quot;:false,&quot;picture_toward&quot;:0,&quot;picture_dockside&quot;:[],&quot;fill_id&quot;:&quot;3b50f7cce9dd429da8d2fb599840cb10&quot;,&quot;fill_align&quot;:&quot;rt&quot;,&quot;chip_types&quot;:[&quot;header&quot;]}],[{&quot;text_align&quot;:&quot;rm&quot;,&quot;text_direction&quot;:&quot;horizontal&quot;,&quot;support_big_font&quot;:false,&quot;picture_toward&quot;:0,&quot;picture_dockside&quot;:[],&quot;fill_id&quot;:&quot;3b50f7cce9dd429da8d2fb599840cb10&quot;,&quot;fill_align&quot;:&quot;rm&quot;,&quot;chip_types&quot;:[&quot;header&quot;]}],[{&quot;text_align&quot;:&quot;lm&quot;,&quot;text_direction&quot;:&quot;horizontal&quot;,&quot;support_big_font&quot;:false,&quot;picture_toward&quot;:0,&quot;picture_dockside&quot;:[],&quot;fill_id&quot;:&quot;3b50f7cce9dd429da8d2fb599840cb10&quot;,&quot;fill_align&quot;:&quot;lt&quot;,&quot;chip_types&quot;:[&quot;header&quot;]}],[{&quot;text_align&quot;:&quot;cm&quot;,&quot;text_direction&quot;:&quot;horizontal&quot;,&quot;support_big_font&quot;:false,&quot;picture_toward&quot;:0,&quot;picture_dockside&quot;:[],&quot;fill_id&quot;:&quot;3b50f7cce9dd429da8d2fb599840cb10&quot;,&quot;fill_align&quot;:&quot;lt&quot;,&quot;chip_types&quot;:[&quot;header&quot;]}],[{&quot;text_align&quot;:&quot;lm&quot;,&quot;text_direction&quot;:&quot;horizontal&quot;,&quot;support_big_font&quot;:false,&quot;picture_toward&quot;:0,&quot;picture_dockside&quot;:[],&quot;fill_id&quot;:&quot;3b50f7cce9dd429da8d2fb599840cb10&quot;,&quot;fill_align&quot;:&quot;lb&quot;,&quot;chip_types&quot;:[&quot;header&quot;]}],[{&quot;text_align&quot;:&quot;cm&quot;,&quot;text_direction&quot;:&quot;horizontal&quot;,&quot;support_big_font&quot;:false,&quot;picture_toward&quot;:0,&quot;picture_dockside&quot;:[],&quot;fill_id&quot;:&quot;3b50f7cce9dd429da8d2fb599840cb10&quot;,&quot;fill_align&quot;:&quot;lb&quot;,&quot;chip_types&quot;:[&quot;header&quot;]}],[{&quot;text_align&quot;:&quot;lm&quot;,&quot;text_direction&quot;:&quot;horizontal&quot;,&quot;support_big_font&quot;:false,&quot;picture_toward&quot;:0,&quot;picture_dockside&quot;:[],&quot;fill_id&quot;:&quot;3b50f7cce9dd429da8d2fb599840cb10&quot;,&quot;fill_align&quot;:&quot;lm&quot;,&quot;chip_types&quot;:[&quot;header&quot;]}],[{&quot;text_align&quot;:&quot;cm&quot;,&quot;text_direction&quot;:&quot;horizontal&quot;,&quot;support_big_font&quot;:false,&quot;picture_toward&quot;:0,&quot;picture_dockside&quot;:[],&quot;fill_id&quot;:&quot;3b50f7cce9dd429da8d2fb599840cb10&quot;,&quot;fill_align&quot;:&quot;lm&quot;,&quot;chip_types&quot;:[&quot;header&quot;]}],[{&quot;text_align&quot;:&quot;cm&quot;,&quot;text_direction&quot;:&quot;horizontal&quot;,&quot;support_big_font&quot;:false,&quot;picture_toward&quot;:0,&quot;picture_dockside&quot;:[],&quot;fill_id&quot;:&quot;3b50f7cce9dd429da8d2fb599840cb10&quot;,&quot;fill_align&quot;:&quot;cm&quot;,&quot;chip_types&quot;:[&quot;header&quot;]}],[{&quot;text_align&quot;:&quot;lm&quot;,&quot;text_direction&quot;:&quot;horizontal&quot;,&quot;support_big_font&quot;:false,&quot;picture_toward&quot;:0,&quot;picture_dockside&quot;:[],&quot;fill_id&quot;:&quot;3b50f7cce9dd429da8d2fb599840cb10&quot;,&quot;fill_align&quot;:&quot;cm&quot;,&quot;chip_types&quot;:[&quot;header&quot;]}],[{&quot;text_align&quot;:&quot;cm&quot;,&quot;text_direction&quot;:&quot;horizontal&quot;,&quot;support_big_font&quot;:false,&quot;picture_toward&quot;:0,&quot;picture_dockside&quot;:[],&quot;fill_id&quot;:&quot;3b50f7cce9dd429da8d2fb599840cb10&quot;,&quot;fill_align&quot;:&quot;ct&quot;,&quot;chip_types&quot;:[&quot;header&quot;]}],[{&quot;text_align&quot;:&quot;lm&quot;,&quot;text_direction&quot;:&quot;horizontal&quot;,&quot;support_big_font&quot;:false,&quot;picture_toward&quot;:0,&quot;picture_dockside&quot;:[],&quot;fill_id&quot;:&quot;3b50f7cce9dd429da8d2fb599840cb10&quot;,&quot;fill_align&quot;:&quot;ct&quot;,&quot;chip_types&quot;:[&quot;header&quot;]}],[{&quot;text_align&quot;:&quot;cm&quot;,&quot;text_direction&quot;:&quot;horizontal&quot;,&quot;support_big_font&quot;:false,&quot;picture_toward&quot;:0,&quot;picture_dockside&quot;:[],&quot;fill_id&quot;:&quot;3b50f7cce9dd429da8d2fb599840cb10&quot;,&quot;fill_align&quot;:&quot;cb&quot;,&quot;chip_types&quot;:[&quot;header&quot;]}],[{&quot;text_align&quot;:&quot;lm&quot;,&quot;text_direction&quot;:&quot;horizontal&quot;,&quot;support_big_font&quot;:false,&quot;picture_toward&quot;:0,&quot;picture_dockside&quot;:[],&quot;fill_id&quot;:&quot;3b50f7cce9dd429da8d2fb599840cb10&quot;,&quot;fill_align&quot;:&quot;cb&quot;,&quot;chip_types&quot;:[&quot;header&quot;]}]]"/>
  <p:tag name="KSO_WM_CHIP_DECFILLPROP" val="[]"/>
  <p:tag name="KSO_WM_CHIP_GROUPID" val="614a9d9b1e630cfd8f114d26"/>
  <p:tag name="KSO_WM_SLIDE_LAYOUT_INFO" val="{&quot;id&quot;:&quot;2022-07-11T14:52:19&quot;,&quot;margin&quot;:{&quot;bottom&quot;:4.492306232452393,&quot;left&quot;:0.9507361650466919,&quot;right&quot;:14.313993453979492,&quot;top&quot;:6.106263637542725},&quot;type&quot;:0}"/>
  <p:tag name="KSO_WM_SLIDE_BK_DARK_LIGHT" val="2"/>
  <p:tag name="KSO_WM_SLIDE_BACKGROUND_TYPE" val="general"/>
  <p:tag name="KSO_WM_SLIDE_SUPPORT_FEATURE_TYPE" val="0"/>
  <p:tag name="KSO_WM_SLIDE_TYPE" val="title"/>
  <p:tag name="KSO_WM_TEMPLATE_MASTER_THUMB_INDEX" val="13"/>
  <p:tag name="KSO_WM_CHIP_COLORING" val="1"/>
  <p:tag name="KSO_WM_SLIDE_SUBTYPE" val="pureTxt"/>
  <p:tag name="KSO_WM_TEMPLATE_ASSEMBLE_XID" val="62cbc8a067e1b3ac3a100235"/>
  <p:tag name="KSO_WM_TEMPLATE_ASSEMBLE_GROUPID" val="62aaa4877459d9b063054b90"/>
  <p:tag name="KSO_WM_TEMPLATE_THUMBS_INDEX" val="1、2、3、4、7、23"/>
</p:tagLst>
</file>

<file path=ppt/tags/tag374.xml><?xml version="1.0" encoding="utf-8"?>
<p:tagLst xmlns:p="http://schemas.openxmlformats.org/presentationml/2006/main">
  <p:tag name="KSO_WM_UNIT_SUBTYPE" val="t"/>
  <p:tag name="KSO_WM_UNIT_TYPE" val="i"/>
  <p:tag name="KSO_WM_UNIT_INDEX" val="1"/>
  <p:tag name="KSO_WM_UNIT_ID" val="_12*i*1"/>
  <p:tag name="KSO_WM_BEAUTIFY_FLAG" val="#wm#"/>
  <p:tag name="KSO_WM_TAG_VERSION" val="1.0"/>
  <p:tag name="KSO_WM_CHIP_GROUPID" val="62aaa4877459d9b063054b90"/>
  <p:tag name="KSO_WM_CHIP_XID" val="62aaa4a97459d9b06305532c"/>
  <p:tag name="KSO_WM_UNIT_DEC_AREA_ID" val="28614a9b8d2f41f7926c486c233f11a3"/>
  <p:tag name="KSO_WM_CHIP_FILLAREA_FILL_RULE" val="{&quot;fill_align&quot;:&quot;lt&quot;,&quot;fill_effect&quot;:[],&quot;fill_mode&quot;:&quot;adaptive&quot;,&quot;sacle_strategy&quot;:&quot;stretch&quot;}"/>
  <p:tag name="KSO_WM_UNIT_DEC_SUPPORTCHANGEPIC" val="0"/>
  <p:tag name="KSO_WM_UNIT_DEC_CHANGEPICRESERVED" val="1"/>
  <p:tag name="KSO_WM_ASSEMBLE_CHIP_INDEX" val="22c63095ce0145a19a6aa35fbc7dd49d"/>
  <p:tag name="KSO_WM_SLIDE_BACKGROUND_TYPE" val="general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75.xml><?xml version="1.0" encoding="utf-8"?>
<p:tagLst xmlns:p="http://schemas.openxmlformats.org/presentationml/2006/main">
  <p:tag name="KSO_WM_UNIT_SUBTYPE" val="t"/>
  <p:tag name="KSO_WM_UNIT_TYPE" val="i"/>
  <p:tag name="KSO_WM_UNIT_INDEX" val="1"/>
  <p:tag name="KSO_WM_UNIT_ID" val="_12*i*1"/>
  <p:tag name="KSO_WM_BEAUTIFY_FLAG" val="#wm#"/>
  <p:tag name="KSO_WM_TAG_VERSION" val="1.0"/>
  <p:tag name="KSO_WM_CHIP_GROUPID" val="62aaa4877459d9b063054b90"/>
  <p:tag name="KSO_WM_CHIP_XID" val="62aaa4a97459d9b063055343"/>
  <p:tag name="KSO_WM_UNIT_DEC_AREA_ID" val="925073f683124f0e805c2238bf6187c3"/>
  <p:tag name="KSO_WM_CHIP_FILLAREA_FILL_RULE" val="{&quot;fill_align&quot;:&quot;rt&quot;,&quot;fill_effect&quot;:[],&quot;fill_mode&quot;:&quot;adaptive&quot;,&quot;sacle_strategy&quot;:&quot;stretch&quot;}"/>
  <p:tag name="KSO_WM_UNIT_DEC_SUPPORTCHANGEPIC" val="0"/>
  <p:tag name="KSO_WM_UNIT_DEC_CHANGEPICRESERVED" val="1"/>
  <p:tag name="KSO_WM_ASSEMBLE_CHIP_INDEX" val="b2b695a2aa02450db5117eac48ad2aea"/>
  <p:tag name="KSO_WM_SLIDE_BACKGROUND_TYPE" val="general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76.xml><?xml version="1.0" encoding="utf-8"?>
<p:tagLst xmlns:p="http://schemas.openxmlformats.org/presentationml/2006/main">
  <p:tag name="KSO_WM_UNIT_SUBTYPE" val="t"/>
  <p:tag name="KSO_WM_UNIT_TYPE" val="i"/>
  <p:tag name="KSO_WM_UNIT_INDEX" val="1"/>
  <p:tag name="KSO_WM_UNIT_ID" val="_12*i*1"/>
  <p:tag name="KSO_WM_BEAUTIFY_FLAG" val="#wm#"/>
  <p:tag name="KSO_WM_TAG_VERSION" val="1.0"/>
  <p:tag name="KSO_WM_CHIP_GROUPID" val="62aaa4877459d9b063054b90"/>
  <p:tag name="KSO_WM_CHIP_XID" val="62aaa4a97459d9b063055349"/>
  <p:tag name="KSO_WM_UNIT_DEC_AREA_ID" val="5a999109f0ec472b92d46d3d2ad422b2"/>
  <p:tag name="KSO_WM_CHIP_FILLAREA_FILL_RULE" val="{&quot;fill_align&quot;:&quot;cb&quot;,&quot;fill_effect&quot;:[],&quot;fill_mode&quot;:&quot;adaptive&quot;,&quot;sacle_strategy&quot;:&quot;stretch&quot;}"/>
  <p:tag name="KSO_WM_UNIT_DEC_SUPPORTCHANGEPIC" val="0"/>
  <p:tag name="KSO_WM_UNIT_DEC_CHANGEPICRESERVED" val="1"/>
  <p:tag name="KSO_WM_ASSEMBLE_CHIP_INDEX" val="1bdce7c8a8ea435eb65f76a17edc2b33"/>
  <p:tag name="KSO_WM_SLIDE_BACKGROUND_TYPE" val="general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7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i"/>
  <p:tag name="KSO_WM_UNIT_INDEX" val="3"/>
  <p:tag name="KSO_WM_UNIT_ID" val="diagram20216934_1*i*3"/>
  <p:tag name="KSO_WM_TEMPLATE_CATEGORY" val="diagram"/>
  <p:tag name="KSO_WM_TEMPLATE_INDEX" val="20216934"/>
  <p:tag name="KSO_WM_UNIT_LAYERLEVEL" val="1"/>
  <p:tag name="KSO_WM_TAG_VERSION" val="1.0"/>
  <p:tag name="KSO_WM_BEAUTIFY_FLAG" val="#wm#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  <p:tag name="KSO_WM_UNIT_USESOURCEFORMAT_APPLY" val="1"/>
</p:tagLst>
</file>

<file path=ppt/tags/tag378.xml><?xml version="1.0" encoding="utf-8"?>
<p:tagLst xmlns:p="http://schemas.openxmlformats.org/presentationml/2006/main">
  <p:tag name="KSO_WM_UNIT_ISCONTENTSTITLE" val="0"/>
  <p:tag name="KSO_WM_UNIT_ISNUMDGMTITLE" val="0"/>
  <p:tag name="KSO_WM_UNIT_PRESET_TEXT" val="目 录"/>
  <p:tag name="KSO_WM_UNIT_NOCLEAR" val="0"/>
  <p:tag name="KSO_WM_UNIT_VALUE" val="3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a"/>
  <p:tag name="KSO_WM_UNIT_INDEX" val="1"/>
  <p:tag name="KSO_WM_UNIT_ID" val="diagram20216934_1*a*1"/>
  <p:tag name="KSO_WM_TEMPLATE_CATEGORY" val="diagram"/>
  <p:tag name="KSO_WM_TEMPLATE_INDEX" val="20216934"/>
  <p:tag name="KSO_WM_UNIT_LAYERLEVEL" val="1"/>
  <p:tag name="KSO_WM_TAG_VERSION" val="1.0"/>
  <p:tag name="KSO_WM_BEAUTIFY_FLAG" val="#wm#"/>
  <p:tag name="KSO_WM_UNIT_TEXT_FILL_FORE_SCHEMECOLOR_INDEX_BRIGHTNESS" val="0"/>
  <p:tag name="KSO_WM_UNIT_TEXT_FILL_FORE_SCHEMECOLOR_INDEX" val="14"/>
  <p:tag name="KSO_WM_UNIT_TEXT_FILL_TYPE" val="1"/>
  <p:tag name="KSO_WM_UNIT_USESOURCEFORMAT_APPLY" val="1"/>
</p:tagLst>
</file>

<file path=ppt/tags/tag379.xml><?xml version="1.0" encoding="utf-8"?>
<p:tagLst xmlns:p="http://schemas.openxmlformats.org/presentationml/2006/main">
  <p:tag name="KSO_WM_UNIT_ISCONTENTSTITLE" val="0"/>
  <p:tag name="KSO_WM_UNIT_ISNUMDGMTITLE" val="0"/>
  <p:tag name="KSO_WM_UNIT_PRESET_TEXT" val="CONTENTS"/>
  <p:tag name="KSO_WM_UNIT_NOCLEAR" val="0"/>
  <p:tag name="KSO_WM_UNIT_VALUE" val="7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b"/>
  <p:tag name="KSO_WM_UNIT_INDEX" val="1"/>
  <p:tag name="KSO_WM_UNIT_ID" val="diagram20216934_1*b*1"/>
  <p:tag name="KSO_WM_TEMPLATE_CATEGORY" val="diagram"/>
  <p:tag name="KSO_WM_TEMPLATE_INDEX" val="20216934"/>
  <p:tag name="KSO_WM_UNIT_LAYERLEVEL" val="1"/>
  <p:tag name="KSO_WM_TAG_VERSION" val="1.0"/>
  <p:tag name="KSO_WM_BEAUTIFY_FLAG" val="#wm#"/>
  <p:tag name="KSO_WM_UNIT_TEXT_FILL_FORE_SCHEMECOLOR_INDEX_BRIGHTNESS" val="0"/>
  <p:tag name="KSO_WM_UNIT_TEXT_FILL_FORE_SCHEMECOLOR_INDEX" val="14"/>
  <p:tag name="KSO_WM_UNIT_TEXT_FILL_TYPE" val="1"/>
  <p:tag name="KSO_WM_UNIT_USESOURCEFORMAT_APPLY" val="1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8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SUBTYPE" val="d"/>
  <p:tag name="KSO_WM_UNIT_TYPE" val="l_h_i"/>
  <p:tag name="KSO_WM_UNIT_INDEX" val="1_1_1"/>
  <p:tag name="KSO_WM_UNIT_ID" val="diagram20216934_1*l_h_i*1_1_1"/>
  <p:tag name="KSO_WM_TEMPLATE_CATEGORY" val="diagram"/>
  <p:tag name="KSO_WM_TEMPLATE_INDEX" val="20216934"/>
  <p:tag name="KSO_WM_UNIT_LAYERLEVEL" val="1_1_1"/>
  <p:tag name="KSO_WM_TAG_VERSION" val="1.0"/>
  <p:tag name="KSO_WM_BEAUTIFY_FLAG" val="#wm#"/>
  <p:tag name="KSO_WM_UNIT_TEXT_FILL_FORE_SCHEMECOLOR_INDEX_BRIGHTNESS" val="0"/>
  <p:tag name="KSO_WM_UNIT_TEXT_FILL_FORE_SCHEMECOLOR_INDEX" val="5"/>
  <p:tag name="KSO_WM_UNIT_TEXT_FILL_TYPE" val="1"/>
  <p:tag name="KSO_WM_UNIT_USESOURCEFORMAT_APPLY" val="1"/>
  <p:tag name="KSO_WM_DIAGRAM_VIRTUALLY_FRAME" val="{&quot;height&quot;:321.9,&quot;left&quot;:398.25,&quot;top&quot;:109.8,&quot;width&quot;:455.5}"/>
</p:tagLst>
</file>

<file path=ppt/tags/tag381.xml><?xml version="1.0" encoding="utf-8"?>
<p:tagLst xmlns:p="http://schemas.openxmlformats.org/presentationml/2006/main">
  <p:tag name="KSO_WM_UNIT_SUBTYPE" val="a"/>
  <p:tag name="KSO_WM_UNIT_PRESET_TEXT" val="单击此处添加正文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f"/>
  <p:tag name="KSO_WM_UNIT_INDEX" val="1_1_1"/>
  <p:tag name="KSO_WM_UNIT_ID" val="diagram20216934_1*l_h_f*1_1_1"/>
  <p:tag name="KSO_WM_TEMPLATE_CATEGORY" val="diagram"/>
  <p:tag name="KSO_WM_TEMPLATE_INDEX" val="20216934"/>
  <p:tag name="KSO_WM_UNIT_LAYERLEVEL" val="1_1_1"/>
  <p:tag name="KSO_WM_TAG_VERSION" val="1.0"/>
  <p:tag name="KSO_WM_BEAUTIFY_FLAG" val="#wm#"/>
  <p:tag name="KSO_WM_UNIT_TEXT_FILL_FORE_SCHEMECOLOR_INDEX_BRIGHTNESS" val="0"/>
  <p:tag name="KSO_WM_UNIT_TEXT_FILL_FORE_SCHEMECOLOR_INDEX" val="5"/>
  <p:tag name="KSO_WM_UNIT_TEXT_FILL_TYPE" val="1"/>
  <p:tag name="KSO_WM_UNIT_USESOURCEFORMAT_APPLY" val="1"/>
  <p:tag name="KSO_WM_DIAGRAM_VIRTUALLY_FRAME" val="{&quot;height&quot;:321.9,&quot;left&quot;:398.25,&quot;top&quot;:109.8,&quot;width&quot;:455.5}"/>
</p:tagLst>
</file>

<file path=ppt/tags/tag38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SUBTYPE" val="d"/>
  <p:tag name="KSO_WM_UNIT_TYPE" val="l_h_i"/>
  <p:tag name="KSO_WM_UNIT_INDEX" val="1_2_1"/>
  <p:tag name="KSO_WM_UNIT_ID" val="diagram20216934_1*l_h_i*1_2_1"/>
  <p:tag name="KSO_WM_TEMPLATE_CATEGORY" val="diagram"/>
  <p:tag name="KSO_WM_TEMPLATE_INDEX" val="20216934"/>
  <p:tag name="KSO_WM_UNIT_LAYERLEVEL" val="1_1_1"/>
  <p:tag name="KSO_WM_TAG_VERSION" val="1.0"/>
  <p:tag name="KSO_WM_BEAUTIFY_FLAG" val="#wm#"/>
  <p:tag name="KSO_WM_UNIT_TEXT_FILL_FORE_SCHEMECOLOR_INDEX_BRIGHTNESS" val="0"/>
  <p:tag name="KSO_WM_UNIT_TEXT_FILL_FORE_SCHEMECOLOR_INDEX" val="5"/>
  <p:tag name="KSO_WM_UNIT_TEXT_FILL_TYPE" val="1"/>
  <p:tag name="KSO_WM_UNIT_USESOURCEFORMAT_APPLY" val="1"/>
  <p:tag name="KSO_WM_DIAGRAM_VIRTUALLY_FRAME" val="{&quot;height&quot;:321.9,&quot;left&quot;:398.25,&quot;top&quot;:109.8,&quot;width&quot;:455.5}"/>
</p:tagLst>
</file>

<file path=ppt/tags/tag383.xml><?xml version="1.0" encoding="utf-8"?>
<p:tagLst xmlns:p="http://schemas.openxmlformats.org/presentationml/2006/main">
  <p:tag name="KSO_WM_UNIT_SUBTYPE" val="a"/>
  <p:tag name="KSO_WM_UNIT_PRESET_TEXT" val="单击此处添加正文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f"/>
  <p:tag name="KSO_WM_UNIT_INDEX" val="1_2_1"/>
  <p:tag name="KSO_WM_UNIT_ID" val="diagram20216934_1*l_h_f*1_2_1"/>
  <p:tag name="KSO_WM_TEMPLATE_CATEGORY" val="diagram"/>
  <p:tag name="KSO_WM_TEMPLATE_INDEX" val="20216934"/>
  <p:tag name="KSO_WM_UNIT_LAYERLEVEL" val="1_1_1"/>
  <p:tag name="KSO_WM_TAG_VERSION" val="1.0"/>
  <p:tag name="KSO_WM_BEAUTIFY_FLAG" val="#wm#"/>
  <p:tag name="KSO_WM_UNIT_TEXT_FILL_FORE_SCHEMECOLOR_INDEX_BRIGHTNESS" val="0"/>
  <p:tag name="KSO_WM_UNIT_TEXT_FILL_FORE_SCHEMECOLOR_INDEX" val="5"/>
  <p:tag name="KSO_WM_UNIT_TEXT_FILL_TYPE" val="1"/>
  <p:tag name="KSO_WM_UNIT_USESOURCEFORMAT_APPLY" val="1"/>
  <p:tag name="KSO_WM_DIAGRAM_VIRTUALLY_FRAME" val="{&quot;height&quot;:321.9,&quot;left&quot;:398.25,&quot;top&quot;:109.8,&quot;width&quot;:455.5}"/>
</p:tagLst>
</file>

<file path=ppt/tags/tag38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SUBTYPE" val="d"/>
  <p:tag name="KSO_WM_UNIT_TYPE" val="l_h_i"/>
  <p:tag name="KSO_WM_UNIT_INDEX" val="1_3_1"/>
  <p:tag name="KSO_WM_UNIT_ID" val="diagram20216934_1*l_h_i*1_3_1"/>
  <p:tag name="KSO_WM_TEMPLATE_CATEGORY" val="diagram"/>
  <p:tag name="KSO_WM_TEMPLATE_INDEX" val="20216934"/>
  <p:tag name="KSO_WM_UNIT_LAYERLEVEL" val="1_1_1"/>
  <p:tag name="KSO_WM_TAG_VERSION" val="1.0"/>
  <p:tag name="KSO_WM_BEAUTIFY_FLAG" val="#wm#"/>
  <p:tag name="KSO_WM_UNIT_TEXT_FILL_FORE_SCHEMECOLOR_INDEX_BRIGHTNESS" val="0"/>
  <p:tag name="KSO_WM_UNIT_TEXT_FILL_FORE_SCHEMECOLOR_INDEX" val="5"/>
  <p:tag name="KSO_WM_UNIT_TEXT_FILL_TYPE" val="1"/>
  <p:tag name="KSO_WM_UNIT_USESOURCEFORMAT_APPLY" val="1"/>
  <p:tag name="KSO_WM_DIAGRAM_VIRTUALLY_FRAME" val="{&quot;height&quot;:321.9,&quot;left&quot;:398.25,&quot;top&quot;:109.8,&quot;width&quot;:455.5}"/>
</p:tagLst>
</file>

<file path=ppt/tags/tag385.xml><?xml version="1.0" encoding="utf-8"?>
<p:tagLst xmlns:p="http://schemas.openxmlformats.org/presentationml/2006/main">
  <p:tag name="KSO_WM_UNIT_SUBTYPE" val="a"/>
  <p:tag name="KSO_WM_UNIT_PRESET_TEXT" val="单击此处添加正文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f"/>
  <p:tag name="KSO_WM_UNIT_INDEX" val="1_3_1"/>
  <p:tag name="KSO_WM_UNIT_ID" val="diagram20216934_1*l_h_f*1_3_1"/>
  <p:tag name="KSO_WM_TEMPLATE_CATEGORY" val="diagram"/>
  <p:tag name="KSO_WM_TEMPLATE_INDEX" val="20216934"/>
  <p:tag name="KSO_WM_UNIT_LAYERLEVEL" val="1_1_1"/>
  <p:tag name="KSO_WM_TAG_VERSION" val="1.0"/>
  <p:tag name="KSO_WM_BEAUTIFY_FLAG" val="#wm#"/>
  <p:tag name="KSO_WM_UNIT_TEXT_FILL_FORE_SCHEMECOLOR_INDEX_BRIGHTNESS" val="0"/>
  <p:tag name="KSO_WM_UNIT_TEXT_FILL_FORE_SCHEMECOLOR_INDEX" val="5"/>
  <p:tag name="KSO_WM_UNIT_TEXT_FILL_TYPE" val="1"/>
  <p:tag name="KSO_WM_UNIT_USESOURCEFORMAT_APPLY" val="1"/>
  <p:tag name="KSO_WM_DIAGRAM_VIRTUALLY_FRAME" val="{&quot;height&quot;:321.9,&quot;left&quot;:398.25,&quot;top&quot;:109.8,&quot;width&quot;:455.5}"/>
</p:tagLst>
</file>

<file path=ppt/tags/tag386.xml><?xml version="1.0" encoding="utf-8"?>
<p:tagLst xmlns:p="http://schemas.openxmlformats.org/presentationml/2006/main">
  <p:tag name="KSO_WM_SLIDE_ID" val="diagram20216934_1"/>
  <p:tag name="KSO_WM_TEMPLATE_SUBCATEGORY" val="0"/>
  <p:tag name="KSO_WM_TEMPLATE_MASTER_TYPE" val="0"/>
  <p:tag name="KSO_WM_TEMPLATE_COLOR_TYPE" val="1"/>
  <p:tag name="KSO_WM_SLIDE_TYPE" val="contents"/>
  <p:tag name="KSO_WM_SLIDE_SUBTYPE" val="diag"/>
  <p:tag name="KSO_WM_SLIDE_ITEM_CNT" val="3"/>
  <p:tag name="KSO_WM_SLIDE_INDEX" val="1"/>
  <p:tag name="KSO_WM_DIAGRAM_GROUP_CODE" val="l1-1"/>
  <p:tag name="KSO_WM_SLIDE_DIAGTYPE" val="l"/>
  <p:tag name="KSO_WM_TAG_VERSION" val="1.0"/>
  <p:tag name="KSO_WM_BEAUTIFY_FLAG" val="#wm#"/>
  <p:tag name="KSO_WM_TEMPLATE_CATEGORY" val="diagram"/>
  <p:tag name="KSO_WM_TEMPLATE_INDEX" val="20216934"/>
  <p:tag name="KSO_WM_SLIDE_LAYOUT" val="a_b_l"/>
  <p:tag name="KSO_WM_SLIDE_LAYOUT_CNT" val="1_1_1"/>
  <p:tag name="KSO_WM_SLIDE_BACKGROUND_TYPE" val="general"/>
</p:tagLst>
</file>

<file path=ppt/tags/tag38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custom20235212_1*i*1"/>
  <p:tag name="KSO_WM_TEMPLATE_CATEGORY" val="custom"/>
  <p:tag name="KSO_WM_TEMPLATE_INDEX" val="20235212"/>
  <p:tag name="KSO_WM_UNIT_LAYERLEVEL" val="1"/>
  <p:tag name="KSO_WM_TAG_VERSION" val="3.0"/>
  <p:tag name="KSO_WM_BEAUTIFY_FLAG" val="#wm#"/>
  <p:tag name="KSO_WM_UNIT_TYPE" val="i"/>
  <p:tag name="KSO_WM_UNIT_INDEX" val="1"/>
</p:tagLst>
</file>

<file path=ppt/tags/tag38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custom20235212_1*i*2"/>
  <p:tag name="KSO_WM_TEMPLATE_CATEGORY" val="custom"/>
  <p:tag name="KSO_WM_TEMPLATE_INDEX" val="20235212"/>
  <p:tag name="KSO_WM_UNIT_LAYERLEVEL" val="1"/>
  <p:tag name="KSO_WM_TAG_VERSION" val="3.0"/>
  <p:tag name="KSO_WM_BEAUTIFY_FLAG" val="#wm#"/>
  <p:tag name="KSO_WM_UNIT_TYPE" val="i"/>
  <p:tag name="KSO_WM_UNIT_INDEX" val="2"/>
</p:tagLst>
</file>

<file path=ppt/tags/tag38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custom20235212_1*i*3"/>
  <p:tag name="KSO_WM_TEMPLATE_CATEGORY" val="custom"/>
  <p:tag name="KSO_WM_TEMPLATE_INDEX" val="20235212"/>
  <p:tag name="KSO_WM_UNIT_LAYERLEVEL" val="1"/>
  <p:tag name="KSO_WM_TAG_VERSION" val="3.0"/>
  <p:tag name="KSO_WM_BEAUTIFY_FLAG" val="#wm#"/>
  <p:tag name="KSO_WM_UNIT_TYPE" val="i"/>
  <p:tag name="KSO_WM_UNIT_INDEX" val="3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9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custom20235212_1*i*4"/>
  <p:tag name="KSO_WM_TEMPLATE_CATEGORY" val="custom"/>
  <p:tag name="KSO_WM_TEMPLATE_INDEX" val="20235212"/>
  <p:tag name="KSO_WM_UNIT_LAYERLEVEL" val="1"/>
  <p:tag name="KSO_WM_TAG_VERSION" val="3.0"/>
  <p:tag name="KSO_WM_BEAUTIFY_FLAG" val="#wm#"/>
  <p:tag name="KSO_WM_UNIT_TYPE" val="i"/>
  <p:tag name="KSO_WM_UNIT_INDEX" val="4"/>
</p:tagLst>
</file>

<file path=ppt/tags/tag39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custom20235212_1*i*5"/>
  <p:tag name="KSO_WM_TEMPLATE_CATEGORY" val="custom"/>
  <p:tag name="KSO_WM_TEMPLATE_INDEX" val="20235212"/>
  <p:tag name="KSO_WM_UNIT_LAYERLEVEL" val="1"/>
  <p:tag name="KSO_WM_TAG_VERSION" val="3.0"/>
  <p:tag name="KSO_WM_BEAUTIFY_FLAG" val="#wm#"/>
  <p:tag name="KSO_WM_UNIT_TYPE" val="i"/>
  <p:tag name="KSO_WM_UNIT_INDEX" val="5"/>
</p:tagLst>
</file>

<file path=ppt/tags/tag39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custom20235212_1*i*6"/>
  <p:tag name="KSO_WM_TEMPLATE_CATEGORY" val="custom"/>
  <p:tag name="KSO_WM_TEMPLATE_INDEX" val="20235212"/>
  <p:tag name="KSO_WM_UNIT_LAYERLEVEL" val="1"/>
  <p:tag name="KSO_WM_TAG_VERSION" val="3.0"/>
  <p:tag name="KSO_WM_BEAUTIFY_FLAG" val="#wm#"/>
  <p:tag name="KSO_WM_UNIT_TYPE" val="i"/>
  <p:tag name="KSO_WM_UNIT_INDEX" val="6"/>
</p:tagLst>
</file>

<file path=ppt/tags/tag39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custom20235212_1*i*7"/>
  <p:tag name="KSO_WM_TEMPLATE_CATEGORY" val="custom"/>
  <p:tag name="KSO_WM_TEMPLATE_INDEX" val="20235212"/>
  <p:tag name="KSO_WM_UNIT_LAYERLEVEL" val="1"/>
  <p:tag name="KSO_WM_TAG_VERSION" val="3.0"/>
  <p:tag name="KSO_WM_BEAUTIFY_FLAG" val="#wm#"/>
  <p:tag name="KSO_WM_UNIT_TYPE" val="i"/>
  <p:tag name="KSO_WM_UNIT_INDEX" val="7"/>
</p:tagLst>
</file>

<file path=ppt/tags/tag39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custom20235212_1*i*8"/>
  <p:tag name="KSO_WM_TEMPLATE_CATEGORY" val="custom"/>
  <p:tag name="KSO_WM_TEMPLATE_INDEX" val="20235212"/>
  <p:tag name="KSO_WM_UNIT_LAYERLEVEL" val="1"/>
  <p:tag name="KSO_WM_TAG_VERSION" val="3.0"/>
  <p:tag name="KSO_WM_BEAUTIFY_FLAG" val="#wm#"/>
  <p:tag name="KSO_WM_UNIT_TYPE" val="i"/>
  <p:tag name="KSO_WM_UNIT_INDEX" val="8"/>
</p:tagLst>
</file>

<file path=ppt/tags/tag39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custom20235212_1*f*1"/>
  <p:tag name="KSO_WM_TEMPLATE_CATEGORY" val="custom"/>
  <p:tag name="KSO_WM_TEMPLATE_INDEX" val="20235212"/>
  <p:tag name="KSO_WM_UNIT_LAYERLEVEL" val="1"/>
  <p:tag name="KSO_WM_TAG_VERSION" val="3.0"/>
  <p:tag name="KSO_WM_UNIT_SUBTYPE" val="a"/>
  <p:tag name="KSO_WM_UNIT_NOCLEAR" val="0"/>
  <p:tag name="KSO_WM_UNIT_VALUE" val="36"/>
  <p:tag name="KSO_WM_UNIT_TYPE" val="f"/>
  <p:tag name="KSO_WM_UNIT_INDEX" val="1"/>
  <p:tag name="KSO_WM_DIAGRAM_VERSION" val="3"/>
  <p:tag name="KSO_WM_DIAGRAM_COLOR_TRICK" val="1"/>
  <p:tag name="KSO_WM_DIAGRAM_COLOR_TEXT_CAN_REMOVE" val="n"/>
  <p:tag name="KSO_WM_DIAGRAM_MAX_ITEMCNT" val="4"/>
  <p:tag name="KSO_WM_DIAGRAM_MIN_ITEMCNT" val="1"/>
  <p:tag name="KSO_WM_DIAGRAM_VIRTUALLY_FRAME" val="{&quot;height&quot;:335.95001220703125,&quot;left&quot;:60.61255768062565,&quot;top&quot;:141.03208051065758,&quot;width&quot;:343.7749633789062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TYPE" val="1"/>
  <p:tag name="KSO_WM_UNIT_TEXT_LAYER_COUNT" val="1"/>
  <p:tag name="KSO_WM_BEAUTIFY_FLAG" val="#wm#"/>
  <p:tag name="KSO_WM_UNIT_PRESET_TEXT" val="单击此处添加文本"/>
</p:tagLst>
</file>

<file path=ppt/tags/tag396.xml><?xml version="1.0" encoding="utf-8"?>
<p:tagLst xmlns:p="http://schemas.openxmlformats.org/presentationml/2006/main">
  <p:tag name="KSO_WM_SLIDE_ID" val="custom20235212_1"/>
  <p:tag name="KSO_WM_TEMPLATE_SUBCATEGORY" val="0"/>
  <p:tag name="KSO_WM_TEMPLATE_MASTER_TYPE" val="0"/>
  <p:tag name="KSO_WM_TEMPLATE_COLOR_TYPE" val="0"/>
  <p:tag name="KSO_WM_SLIDE_TYPE" val="text"/>
  <p:tag name="KSO_WM_SLIDE_SUBTYPE" val="picTxt"/>
  <p:tag name="KSO_WM_SLIDE_ITEM_CNT" val="0"/>
  <p:tag name="KSO_WM_SLIDE_INDEX" val="1"/>
  <p:tag name="KSO_WM_TAG_VERSION" val="3.0"/>
  <p:tag name="KSO_WM_BEAUTIFY_FLAG" val="#wm#"/>
  <p:tag name="KSO_WM_TEMPLATE_CATEGORY" val="custom"/>
  <p:tag name="KSO_WM_TEMPLATE_INDEX" val="20235212"/>
  <p:tag name="KSO_WM_SLIDE_LAYOUT" val="a_f"/>
  <p:tag name="KSO_WM_SLIDE_LAYOUT_CNT" val="1_1"/>
  <p:tag name="KSO_WM_TEMPLATE_THUMBS_INDEX" val="1、4、7、12、13、14、15、16、17、18、20、24、25、28、33、36、40、43、44"/>
  <p:tag name="KSO_WM_SLIDE_SIZE" val="960*539"/>
  <p:tag name="KSO_WM_SLIDE_POSITION" val="0*0"/>
</p:tagLst>
</file>

<file path=ppt/tags/tag39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custom20235212_1*i*1"/>
  <p:tag name="KSO_WM_TEMPLATE_CATEGORY" val="custom"/>
  <p:tag name="KSO_WM_TEMPLATE_INDEX" val="20235212"/>
  <p:tag name="KSO_WM_UNIT_LAYERLEVEL" val="1"/>
  <p:tag name="KSO_WM_TAG_VERSION" val="3.0"/>
  <p:tag name="KSO_WM_BEAUTIFY_FLAG" val="#wm#"/>
  <p:tag name="KSO_WM_UNIT_TYPE" val="i"/>
  <p:tag name="KSO_WM_UNIT_INDEX" val="1"/>
</p:tagLst>
</file>

<file path=ppt/tags/tag39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custom20235212_1*i*2"/>
  <p:tag name="KSO_WM_TEMPLATE_CATEGORY" val="custom"/>
  <p:tag name="KSO_WM_TEMPLATE_INDEX" val="20235212"/>
  <p:tag name="KSO_WM_UNIT_LAYERLEVEL" val="1"/>
  <p:tag name="KSO_WM_TAG_VERSION" val="3.0"/>
  <p:tag name="KSO_WM_BEAUTIFY_FLAG" val="#wm#"/>
  <p:tag name="KSO_WM_UNIT_TYPE" val="i"/>
  <p:tag name="KSO_WM_UNIT_INDEX" val="2"/>
</p:tagLst>
</file>

<file path=ppt/tags/tag39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custom20235212_1*i*3"/>
  <p:tag name="KSO_WM_TEMPLATE_CATEGORY" val="custom"/>
  <p:tag name="KSO_WM_TEMPLATE_INDEX" val="20235212"/>
  <p:tag name="KSO_WM_UNIT_LAYERLEVEL" val="1"/>
  <p:tag name="KSO_WM_TAG_VERSION" val="3.0"/>
  <p:tag name="KSO_WM_BEAUTIFY_FLAG" val="#wm#"/>
  <p:tag name="KSO_WM_UNIT_TYPE" val="i"/>
  <p:tag name="KSO_WM_UNIT_INDEX" val="3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0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custom20235212_1*i*4"/>
  <p:tag name="KSO_WM_TEMPLATE_CATEGORY" val="custom"/>
  <p:tag name="KSO_WM_TEMPLATE_INDEX" val="20235212"/>
  <p:tag name="KSO_WM_UNIT_LAYERLEVEL" val="1"/>
  <p:tag name="KSO_WM_TAG_VERSION" val="3.0"/>
  <p:tag name="KSO_WM_BEAUTIFY_FLAG" val="#wm#"/>
  <p:tag name="KSO_WM_UNIT_TYPE" val="i"/>
  <p:tag name="KSO_WM_UNIT_INDEX" val="4"/>
</p:tagLst>
</file>

<file path=ppt/tags/tag40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custom20235212_1*i*5"/>
  <p:tag name="KSO_WM_TEMPLATE_CATEGORY" val="custom"/>
  <p:tag name="KSO_WM_TEMPLATE_INDEX" val="20235212"/>
  <p:tag name="KSO_WM_UNIT_LAYERLEVEL" val="1"/>
  <p:tag name="KSO_WM_TAG_VERSION" val="3.0"/>
  <p:tag name="KSO_WM_BEAUTIFY_FLAG" val="#wm#"/>
  <p:tag name="KSO_WM_UNIT_TYPE" val="i"/>
  <p:tag name="KSO_WM_UNIT_INDEX" val="5"/>
</p:tagLst>
</file>

<file path=ppt/tags/tag40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custom20235212_1*i*6"/>
  <p:tag name="KSO_WM_TEMPLATE_CATEGORY" val="custom"/>
  <p:tag name="KSO_WM_TEMPLATE_INDEX" val="20235212"/>
  <p:tag name="KSO_WM_UNIT_LAYERLEVEL" val="1"/>
  <p:tag name="KSO_WM_TAG_VERSION" val="3.0"/>
  <p:tag name="KSO_WM_BEAUTIFY_FLAG" val="#wm#"/>
  <p:tag name="KSO_WM_UNIT_TYPE" val="i"/>
  <p:tag name="KSO_WM_UNIT_INDEX" val="6"/>
</p:tagLst>
</file>

<file path=ppt/tags/tag40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custom20235212_1*i*7"/>
  <p:tag name="KSO_WM_TEMPLATE_CATEGORY" val="custom"/>
  <p:tag name="KSO_WM_TEMPLATE_INDEX" val="20235212"/>
  <p:tag name="KSO_WM_UNIT_LAYERLEVEL" val="1"/>
  <p:tag name="KSO_WM_TAG_VERSION" val="3.0"/>
  <p:tag name="KSO_WM_BEAUTIFY_FLAG" val="#wm#"/>
  <p:tag name="KSO_WM_UNIT_TYPE" val="i"/>
  <p:tag name="KSO_WM_UNIT_INDEX" val="7"/>
</p:tagLst>
</file>

<file path=ppt/tags/tag40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custom20235212_1*i*8"/>
  <p:tag name="KSO_WM_TEMPLATE_CATEGORY" val="custom"/>
  <p:tag name="KSO_WM_TEMPLATE_INDEX" val="20235212"/>
  <p:tag name="KSO_WM_UNIT_LAYERLEVEL" val="1"/>
  <p:tag name="KSO_WM_TAG_VERSION" val="3.0"/>
  <p:tag name="KSO_WM_BEAUTIFY_FLAG" val="#wm#"/>
  <p:tag name="KSO_WM_UNIT_TYPE" val="i"/>
  <p:tag name="KSO_WM_UNIT_INDEX" val="8"/>
</p:tagLst>
</file>

<file path=ppt/tags/tag40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custom20235212_1*f*1"/>
  <p:tag name="KSO_WM_TEMPLATE_CATEGORY" val="custom"/>
  <p:tag name="KSO_WM_TEMPLATE_INDEX" val="20235212"/>
  <p:tag name="KSO_WM_UNIT_LAYERLEVEL" val="1"/>
  <p:tag name="KSO_WM_TAG_VERSION" val="3.0"/>
  <p:tag name="KSO_WM_UNIT_SUBTYPE" val="a"/>
  <p:tag name="KSO_WM_UNIT_NOCLEAR" val="0"/>
  <p:tag name="KSO_WM_UNIT_VALUE" val="36"/>
  <p:tag name="KSO_WM_UNIT_TYPE" val="f"/>
  <p:tag name="KSO_WM_UNIT_INDEX" val="1"/>
  <p:tag name="KSO_WM_DIAGRAM_VERSION" val="3"/>
  <p:tag name="KSO_WM_DIAGRAM_COLOR_TRICK" val="1"/>
  <p:tag name="KSO_WM_DIAGRAM_COLOR_TEXT_CAN_REMOVE" val="n"/>
  <p:tag name="KSO_WM_DIAGRAM_MAX_ITEMCNT" val="4"/>
  <p:tag name="KSO_WM_DIAGRAM_MIN_ITEMCNT" val="1"/>
  <p:tag name="KSO_WM_DIAGRAM_VIRTUALLY_FRAME" val="{&quot;height&quot;:335.95001220703125,&quot;left&quot;:60.61255768062565,&quot;top&quot;:141.03208051065758,&quot;width&quot;:343.7749633789062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TYPE" val="1"/>
  <p:tag name="KSO_WM_UNIT_TEXT_LAYER_COUNT" val="1"/>
  <p:tag name="KSO_WM_BEAUTIFY_FLAG" val="#wm#"/>
  <p:tag name="KSO_WM_UNIT_PRESET_TEXT" val="单击此处添加文本"/>
</p:tagLst>
</file>

<file path=ppt/tags/tag406.xml><?xml version="1.0" encoding="utf-8"?>
<p:tagLst xmlns:p="http://schemas.openxmlformats.org/presentationml/2006/main">
  <p:tag name="KSO_WM_SLIDE_ID" val="custom20235212_1"/>
  <p:tag name="KSO_WM_TEMPLATE_SUBCATEGORY" val="0"/>
  <p:tag name="KSO_WM_TEMPLATE_MASTER_TYPE" val="0"/>
  <p:tag name="KSO_WM_TEMPLATE_COLOR_TYPE" val="0"/>
  <p:tag name="KSO_WM_SLIDE_TYPE" val="text"/>
  <p:tag name="KSO_WM_SLIDE_SUBTYPE" val="picTxt"/>
  <p:tag name="KSO_WM_SLIDE_ITEM_CNT" val="0"/>
  <p:tag name="KSO_WM_SLIDE_INDEX" val="1"/>
  <p:tag name="KSO_WM_TAG_VERSION" val="3.0"/>
  <p:tag name="KSO_WM_BEAUTIFY_FLAG" val="#wm#"/>
  <p:tag name="KSO_WM_TEMPLATE_CATEGORY" val="custom"/>
  <p:tag name="KSO_WM_TEMPLATE_INDEX" val="20235212"/>
  <p:tag name="KSO_WM_SLIDE_LAYOUT" val="a_f"/>
  <p:tag name="KSO_WM_SLIDE_LAYOUT_CNT" val="1_1"/>
  <p:tag name="KSO_WM_TEMPLATE_THUMBS_INDEX" val="1、4、7、12、13、14、15、16、17、18、20、24、25、28、33、36、40、43、44"/>
  <p:tag name="KSO_WM_SLIDE_SIZE" val="960*539"/>
  <p:tag name="KSO_WM_SLIDE_POSITION" val="0*0"/>
</p:tagLst>
</file>

<file path=ppt/tags/tag407.xml><?xml version="1.0" encoding="utf-8"?>
<p:tagLst xmlns:p="http://schemas.openxmlformats.org/presentationml/2006/main">
  <p:tag name="KSO_WM_UNIT_SUBTYPE" val="t"/>
  <p:tag name="KSO_WM_UNIT_TYPE" val="i"/>
  <p:tag name="KSO_WM_UNIT_INDEX" val="1"/>
  <p:tag name="KSO_WM_UNIT_ID" val="_12*i*1"/>
  <p:tag name="KSO_WM_BEAUTIFY_FLAG" val="#wm#"/>
  <p:tag name="KSO_WM_TAG_VERSION" val="1.0"/>
  <p:tag name="KSO_WM_CHIP_GROUPID" val="62aaa4877459d9b063054b90"/>
  <p:tag name="KSO_WM_CHIP_XID" val="62aaa4a97459d9b06305532c"/>
  <p:tag name="KSO_WM_UNIT_DEC_AREA_ID" val="28614a9b8d2f41f7926c486c233f11a3"/>
  <p:tag name="KSO_WM_CHIP_FILLAREA_FILL_RULE" val="{&quot;fill_align&quot;:&quot;lt&quot;,&quot;fill_effect&quot;:[],&quot;fill_mode&quot;:&quot;adaptive&quot;,&quot;sacle_strategy&quot;:&quot;stretch&quot;}"/>
  <p:tag name="KSO_WM_UNIT_DEC_SUPPORTCHANGEPIC" val="0"/>
  <p:tag name="KSO_WM_UNIT_DEC_CHANGEPICRESERVED" val="1"/>
  <p:tag name="KSO_WM_ASSEMBLE_CHIP_INDEX" val="22c63095ce0145a19a6aa35fbc7dd49d"/>
  <p:tag name="KSO_WM_SLIDE_BACKGROUND_TYPE" val="general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408.xml><?xml version="1.0" encoding="utf-8"?>
<p:tagLst xmlns:p="http://schemas.openxmlformats.org/presentationml/2006/main">
  <p:tag name="KSO_WM_UNIT_SUBTYPE" val="t"/>
  <p:tag name="KSO_WM_UNIT_TYPE" val="i"/>
  <p:tag name="KSO_WM_UNIT_INDEX" val="1"/>
  <p:tag name="KSO_WM_UNIT_ID" val="_12*i*1"/>
  <p:tag name="KSO_WM_BEAUTIFY_FLAG" val="#wm#"/>
  <p:tag name="KSO_WM_TAG_VERSION" val="1.0"/>
  <p:tag name="KSO_WM_CHIP_GROUPID" val="62aaa4877459d9b063054b90"/>
  <p:tag name="KSO_WM_CHIP_XID" val="62aaa4a97459d9b063055343"/>
  <p:tag name="KSO_WM_UNIT_DEC_AREA_ID" val="925073f683124f0e805c2238bf6187c3"/>
  <p:tag name="KSO_WM_CHIP_FILLAREA_FILL_RULE" val="{&quot;fill_align&quot;:&quot;rt&quot;,&quot;fill_effect&quot;:[],&quot;fill_mode&quot;:&quot;adaptive&quot;,&quot;sacle_strategy&quot;:&quot;stretch&quot;}"/>
  <p:tag name="KSO_WM_UNIT_DEC_SUPPORTCHANGEPIC" val="0"/>
  <p:tag name="KSO_WM_UNIT_DEC_CHANGEPICRESERVED" val="1"/>
  <p:tag name="KSO_WM_ASSEMBLE_CHIP_INDEX" val="b2b695a2aa02450db5117eac48ad2aea"/>
  <p:tag name="KSO_WM_SLIDE_BACKGROUND_TYPE" val="general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409.xml><?xml version="1.0" encoding="utf-8"?>
<p:tagLst xmlns:p="http://schemas.openxmlformats.org/presentationml/2006/main">
  <p:tag name="KSO_WM_UNIT_SUBTYPE" val="t"/>
  <p:tag name="KSO_WM_UNIT_TYPE" val="i"/>
  <p:tag name="KSO_WM_UNIT_INDEX" val="1"/>
  <p:tag name="KSO_WM_UNIT_ID" val="_12*i*1"/>
  <p:tag name="KSO_WM_BEAUTIFY_FLAG" val="#wm#"/>
  <p:tag name="KSO_WM_TAG_VERSION" val="1.0"/>
  <p:tag name="KSO_WM_CHIP_GROUPID" val="62aaa4877459d9b063054b90"/>
  <p:tag name="KSO_WM_CHIP_XID" val="62aaa4a97459d9b063055349"/>
  <p:tag name="KSO_WM_UNIT_DEC_AREA_ID" val="5a999109f0ec472b92d46d3d2ad422b2"/>
  <p:tag name="KSO_WM_CHIP_FILLAREA_FILL_RULE" val="{&quot;fill_align&quot;:&quot;cb&quot;,&quot;fill_effect&quot;:[],&quot;fill_mode&quot;:&quot;adaptive&quot;,&quot;sacle_strategy&quot;:&quot;stretch&quot;}"/>
  <p:tag name="KSO_WM_UNIT_DEC_SUPPORTCHANGEPIC" val="0"/>
  <p:tag name="KSO_WM_UNIT_DEC_CHANGEPICRESERVED" val="1"/>
  <p:tag name="KSO_WM_ASSEMBLE_CHIP_INDEX" val="1bdce7c8a8ea435eb65f76a17edc2b33"/>
  <p:tag name="KSO_WM_SLIDE_BACKGROUND_TYPE" val="general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0"/>
  <p:tag name="KSO_WM_UNIT_ID" val="diagram20205190_1*i*10"/>
  <p:tag name="KSO_WM_TEMPLATE_CATEGORY" val="diagram"/>
  <p:tag name="KSO_WM_TEMPLATE_INDEX" val="20205190"/>
  <p:tag name="KSO_WM_UNIT_LAYERLEVEL" val="1"/>
  <p:tag name="KSO_WM_TAG_VERSION" val="1.0"/>
  <p:tag name="KSO_WM_BEAUTIFY_FLAG" val="#wm#"/>
  <p:tag name="KSO_WM_UNIT_FILL_FORE_SCHEMECOLOR_INDEX_BRIGHTNESS" val="-0.25"/>
  <p:tag name="KSO_WM_UNIT_FILL_FORE_SCHEMECOLOR_INDEX" val="16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411.xml><?xml version="1.0" encoding="utf-8"?>
<p:tagLst xmlns:p="http://schemas.openxmlformats.org/presentationml/2006/main"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diagram20205190_1*i*1"/>
  <p:tag name="KSO_WM_TEMPLATE_CATEGORY" val="diagram"/>
  <p:tag name="KSO_WM_TEMPLATE_INDEX" val="20205190"/>
  <p:tag name="KSO_WM_UNIT_LAYERLEVEL" val="1"/>
  <p:tag name="KSO_WM_TAG_VERSION" val="1.0"/>
  <p:tag name="KSO_WM_BEAUTIFY_FLAG" val="#wm#"/>
  <p:tag name="KSO_WM_UNIT_FILL_FORE_SCHEMECOLOR_INDEX_BRIGHTNESS" val="0"/>
  <p:tag name="KSO_WM_UNIT_FILL_FORE_SCHEMECOLOR_INDEX" val="14"/>
  <p:tag name="KSO_WM_UNIT_FILL_TYPE" val="1"/>
  <p:tag name="KSO_WM_UNIT_LINE_FORE_SCHEMECOLOR_INDEX_BRIGHTNESS" val="0.4"/>
  <p:tag name="KSO_WM_UNIT_LINE_FORE_SCHEMECOLOR_INDEX" val="5"/>
  <p:tag name="KSO_WM_UNIT_LINE_FILL_TYPE" val="2"/>
  <p:tag name="KSO_WM_UNIT_TEXT_FILL_FORE_SCHEMECOLOR_INDEX_BRIGHTNESS" val="0"/>
  <p:tag name="KSO_WM_UNIT_TEXT_FILL_FORE_SCHEMECOLOR_INDEX" val="2"/>
  <p:tag name="KSO_WM_UNIT_TEXT_FILL_TYPE" val="1"/>
</p:tagLst>
</file>

<file path=ppt/tags/tag4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diagram20205190_1*i*3"/>
  <p:tag name="KSO_WM_TEMPLATE_CATEGORY" val="diagram"/>
  <p:tag name="KSO_WM_TEMPLATE_INDEX" val="20205190"/>
  <p:tag name="KSO_WM_UNIT_LAYERLEVEL" val="1"/>
  <p:tag name="KSO_WM_TAG_VERSION" val="1.0"/>
  <p:tag name="KSO_WM_BEAUTIFY_FLAG" val="#wm#"/>
</p:tagLst>
</file>

<file path=ppt/tags/tag4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4"/>
  <p:tag name="KSO_WM_UNIT_ID" val="diagram20205190_1*i*4"/>
  <p:tag name="KSO_WM_TEMPLATE_CATEGORY" val="diagram"/>
  <p:tag name="KSO_WM_TEMPLATE_INDEX" val="20205190"/>
  <p:tag name="KSO_WM_UNIT_LAYERLEVEL" val="1"/>
  <p:tag name="KSO_WM_TAG_VERSION" val="1.0"/>
  <p:tag name="KSO_WM_BEAUTIFY_FLAG" val="#wm#"/>
  <p:tag name="KSO_WM_UNIT_FILL_FORE_SCHEMECOLOR_INDEX_BRIGHTNESS" val="0.4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4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5"/>
  <p:tag name="KSO_WM_UNIT_ID" val="diagram20205190_1*i*5"/>
  <p:tag name="KSO_WM_TEMPLATE_CATEGORY" val="diagram"/>
  <p:tag name="KSO_WM_TEMPLATE_INDEX" val="20205190"/>
  <p:tag name="KSO_WM_UNIT_LAYERLEVEL" val="1"/>
  <p:tag name="KSO_WM_TAG_VERSION" val="1.0"/>
  <p:tag name="KSO_WM_BEAUTIFY_FLAG" val="#wm#"/>
  <p:tag name="KSO_WM_UNIT_LINE_FORE_SCHEMECOLOR_INDEX_BRIGHTNESS" val="0.4"/>
  <p:tag name="KSO_WM_UNIT_LINE_FORE_SCHEMECOLOR_INDEX" val="5"/>
  <p:tag name="KSO_WM_UNIT_LINE_FILL_TYPE" val="2"/>
</p:tagLst>
</file>

<file path=ppt/tags/tag4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6"/>
  <p:tag name="KSO_WM_UNIT_ID" val="diagram20205190_1*i*6"/>
  <p:tag name="KSO_WM_TEMPLATE_CATEGORY" val="diagram"/>
  <p:tag name="KSO_WM_TEMPLATE_INDEX" val="20205190"/>
  <p:tag name="KSO_WM_UNIT_LAYERLEVEL" val="1"/>
  <p:tag name="KSO_WM_TAG_VERSION" val="1.0"/>
  <p:tag name="KSO_WM_BEAUTIFY_FLAG" val="#wm#"/>
  <p:tag name="KSO_WM_UNIT_LINE_FORE_SCHEMECOLOR_INDEX_BRIGHTNESS" val="0.4"/>
  <p:tag name="KSO_WM_UNIT_LINE_FORE_SCHEMECOLOR_INDEX" val="5"/>
  <p:tag name="KSO_WM_UNIT_LINE_FILL_TYPE" val="2"/>
</p:tagLst>
</file>

<file path=ppt/tags/tag4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8"/>
  <p:tag name="KSO_WM_UNIT_ID" val="diagram20205190_1*i*8"/>
  <p:tag name="KSO_WM_TEMPLATE_CATEGORY" val="diagram"/>
  <p:tag name="KSO_WM_TEMPLATE_INDEX" val="20205190"/>
  <p:tag name="KSO_WM_UNIT_LAYERLEVEL" val="1"/>
  <p:tag name="KSO_WM_TAG_VERSION" val="1.0"/>
  <p:tag name="KSO_WM_BEAUTIFY_FLAG" val="#wm#"/>
</p:tagLst>
</file>

<file path=ppt/tags/tag4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7"/>
  <p:tag name="KSO_WM_UNIT_ID" val="diagram20205190_1*i*7"/>
  <p:tag name="KSO_WM_TEMPLATE_CATEGORY" val="diagram"/>
  <p:tag name="KSO_WM_TEMPLATE_INDEX" val="20205190"/>
  <p:tag name="KSO_WM_UNIT_LAYERLEVEL" val="1"/>
  <p:tag name="KSO_WM_TAG_VERSION" val="1.0"/>
  <p:tag name="KSO_WM_BEAUTIFY_FLAG" val="#wm#"/>
  <p:tag name="KSO_WM_UNIT_FILL_FORE_SCHEMECOLOR_INDEX_BRIGHTNESS" val="0.4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4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9"/>
  <p:tag name="KSO_WM_UNIT_ID" val="diagram20205190_1*i*9"/>
  <p:tag name="KSO_WM_TEMPLATE_CATEGORY" val="diagram"/>
  <p:tag name="KSO_WM_TEMPLATE_INDEX" val="20205190"/>
  <p:tag name="KSO_WM_UNIT_LAYERLEVEL" val="1"/>
  <p:tag name="KSO_WM_TAG_VERSION" val="1.0"/>
  <p:tag name="KSO_WM_BEAUTIFY_FLAG" val="#wm#"/>
  <p:tag name="KSO_WM_UNIT_LINE_FORE_SCHEMECOLOR_INDEX_BRIGHTNESS" val="0.4"/>
  <p:tag name="KSO_WM_UNIT_LINE_FORE_SCHEMECOLOR_INDEX" val="5"/>
  <p:tag name="KSO_WM_UNIT_LINE_FILL_TYPE" val="2"/>
</p:tagLst>
</file>

<file path=ppt/tags/tag4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1"/>
  <p:tag name="KSO_WM_UNIT_ID" val="diagram20205190_1*i*11"/>
  <p:tag name="KSO_WM_TEMPLATE_CATEGORY" val="diagram"/>
  <p:tag name="KSO_WM_TEMPLATE_INDEX" val="20205190"/>
  <p:tag name="KSO_WM_UNIT_LAYERLEVEL" val="1"/>
  <p:tag name="KSO_WM_TAG_VERSION" val="1.0"/>
  <p:tag name="KSO_WM_BEAUTIFY_FLAG" val="#wm#"/>
  <p:tag name="KSO_WM_UNIT_LINE_FORE_SCHEMECOLOR_INDEX_BRIGHTNESS" val="0.4"/>
  <p:tag name="KSO_WM_UNIT_LINE_FORE_SCHEMECOLOR_INDEX" val="5"/>
  <p:tag name="KSO_WM_UNIT_LINE_FILL_TYPE" val="2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diagram20205190_1*f*1"/>
  <p:tag name="KSO_WM_TEMPLATE_CATEGORY" val="diagram"/>
  <p:tag name="KSO_WM_TEMPLATE_INDEX" val="20205190"/>
  <p:tag name="KSO_WM_UNIT_LAYERLEVEL" val="1"/>
  <p:tag name="KSO_WM_TAG_VERSION" val="1.0"/>
  <p:tag name="KSO_WM_BEAUTIFY_FLAG" val="#wm#"/>
  <p:tag name="KSO_WM_UNIT_SUBTYPE" val="a"/>
  <p:tag name="KSO_WM_UNIT_PRESET_TEXT" val="单击此处输入你的正文，文字是您思想的提炼，为了最终演示发布的良好效果，请尽量言简意赅的阐述观点；根据需要可酌情增减文字，以便观者可以准确理解您所传达的信息。&#10;单击此处输入你的正文，文字是您思想的提炼，为了最终演示发布的良好效果，请尽量言简意赅的阐述观点；根据需要可酌情增减文字，以便观者可以准确理解您所传达的信息。&#10;单击此处输入你的正文，文字是您思想的提炼，为了最终演示发布的良好效果，请尽量言简意赅的阐述观点；根据需要可酌情增减文字，以便观者可以准确理解您所传达的信息。"/>
  <p:tag name="KSO_WM_UNIT_NOCLEAR" val="0"/>
  <p:tag name="KSO_WM_UNIT_VALUE" val="357"/>
  <p:tag name="KSO_WM_UNIT_TEXT_FILL_FORE_SCHEMECOLOR_INDEX_BRIGHTNESS" val="0.25"/>
  <p:tag name="KSO_WM_UNIT_TEXT_FILL_FORE_SCHEMECOLOR_INDEX" val="13"/>
  <p:tag name="KSO_WM_UNIT_TEXT_FILL_TYPE" val="1"/>
</p:tagLst>
</file>

<file path=ppt/tags/tag4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diagram20205190_1*i*2"/>
  <p:tag name="KSO_WM_TEMPLATE_CATEGORY" val="diagram"/>
  <p:tag name="KSO_WM_TEMPLATE_INDEX" val="20205190"/>
  <p:tag name="KSO_WM_UNIT_LAYERLEVEL" val="1"/>
  <p:tag name="KSO_WM_TAG_VERSION" val="1.0"/>
  <p:tag name="KSO_WM_BEAUTIFY_FLAG" val="#wm#"/>
  <p:tag name="KSO_WM_UNIT_LINE_FORE_SCHEMECOLOR_INDEX_BRIGHTNESS" val="0.4"/>
  <p:tag name="KSO_WM_UNIT_LINE_FORE_SCHEMECOLOR_INDEX" val="5"/>
  <p:tag name="KSO_WM_UNIT_LINE_FILL_TYPE" val="2"/>
</p:tagLst>
</file>

<file path=ppt/tags/tag422.xml><?xml version="1.0" encoding="utf-8"?>
<p:tagLst xmlns:p="http://schemas.openxmlformats.org/presentationml/2006/main">
  <p:tag name="KSO_WM_UNIT_ISCONTENTSTITLE" val="0"/>
  <p:tag name="KSO_WM_UNIT_ISNUMDGMTITLE" val="0"/>
  <p:tag name="KSO_WM_UNIT_PRESET_TEXT" val="单击此处添加大标题内容"/>
  <p:tag name="KSO_WM_UNIT_NOCLEAR" val="0"/>
  <p:tag name="KSO_WM_UNIT_VALUE" val="22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05190_1*a*1"/>
  <p:tag name="KSO_WM_TEMPLATE_CATEGORY" val="diagram"/>
  <p:tag name="KSO_WM_TEMPLATE_INDEX" val="20205190"/>
  <p:tag name="KSO_WM_UNIT_LAYERLEVEL" val="1"/>
  <p:tag name="KSO_WM_TAG_VERSION" val="1.0"/>
  <p:tag name="KSO_WM_BEAUTIFY_FLAG" val="#wm#"/>
  <p:tag name="KSO_WM_UNIT_TEXT_FILL_FORE_SCHEMECOLOR_INDEX_BRIGHTNESS" val="0.15"/>
  <p:tag name="KSO_WM_UNIT_TEXT_FILL_FORE_SCHEMECOLOR_INDEX" val="13"/>
  <p:tag name="KSO_WM_UNIT_TEXT_FILL_TYPE" val="1"/>
</p:tagLst>
</file>

<file path=ppt/tags/tag423.xml><?xml version="1.0" encoding="utf-8"?>
<p:tagLst xmlns:p="http://schemas.openxmlformats.org/presentationml/2006/main">
  <p:tag name="KSO_WM_SLIDE_ID" val="diagram20205190_1"/>
  <p:tag name="KSO_WM_TEMPLATE_SUBCATEGORY" val="0"/>
  <p:tag name="KSO_WM_TEMPLATE_MASTER_TYPE" val="0"/>
  <p:tag name="KSO_WM_TEMPLATE_COLOR_TYPE" val="1"/>
  <p:tag name="KSO_WM_SLIDE_TYPE" val="text"/>
  <p:tag name="KSO_WM_SLIDE_SUBTYPE" val="pureTxt"/>
  <p:tag name="KSO_WM_SLIDE_ITEM_CNT" val="0"/>
  <p:tag name="KSO_WM_SLIDE_INDEX" val="1"/>
  <p:tag name="KSO_WM_SLIDE_SIZE" val="932*488"/>
  <p:tag name="KSO_WM_SLIDE_POSITION" val="13*30"/>
  <p:tag name="KSO_WM_TAG_VERSION" val="1.0"/>
  <p:tag name="KSO_WM_BEAUTIFY_FLAG" val="#wm#"/>
  <p:tag name="KSO_WM_TEMPLATE_CATEGORY" val="diagram"/>
  <p:tag name="KSO_WM_TEMPLATE_INDEX" val="20205190"/>
  <p:tag name="KSO_WM_SLIDE_LAYOUT" val="a_b_f"/>
  <p:tag name="KSO_WM_SLIDE_LAYOUT_CNT" val="1_1_1"/>
  <p:tag name="KSO_WM_SLIDE_BACKGROUND_TYPE" val="general"/>
</p:tagLst>
</file>

<file path=ppt/tags/tag424.xml><?xml version="1.0" encoding="utf-8"?>
<p:tagLst xmlns:p="http://schemas.openxmlformats.org/presentationml/2006/main">
  <p:tag name="KSO_WM_UNIT_SUBTYPE" val="t"/>
  <p:tag name="KSO_WM_UNIT_TYPE" val="i"/>
  <p:tag name="KSO_WM_UNIT_INDEX" val="1"/>
  <p:tag name="KSO_WM_UNIT_ID" val="_12*i*1"/>
  <p:tag name="KSO_WM_BEAUTIFY_FLAG" val="#wm#"/>
  <p:tag name="KSO_WM_TAG_VERSION" val="1.0"/>
  <p:tag name="KSO_WM_CHIP_GROUPID" val="62aaa4877459d9b063054b90"/>
  <p:tag name="KSO_WM_CHIP_XID" val="62aaa4a97459d9b06305532c"/>
  <p:tag name="KSO_WM_UNIT_DEC_AREA_ID" val="28614a9b8d2f41f7926c486c233f11a3"/>
  <p:tag name="KSO_WM_CHIP_FILLAREA_FILL_RULE" val="{&quot;fill_align&quot;:&quot;lt&quot;,&quot;fill_effect&quot;:[],&quot;fill_mode&quot;:&quot;adaptive&quot;,&quot;sacle_strategy&quot;:&quot;stretch&quot;}"/>
  <p:tag name="KSO_WM_UNIT_DEC_SUPPORTCHANGEPIC" val="0"/>
  <p:tag name="KSO_WM_UNIT_DEC_CHANGEPICRESERVED" val="1"/>
  <p:tag name="KSO_WM_ASSEMBLE_CHIP_INDEX" val="22c63095ce0145a19a6aa35fbc7dd49d"/>
  <p:tag name="KSO_WM_SLIDE_BACKGROUND_TYPE" val="general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425.xml><?xml version="1.0" encoding="utf-8"?>
<p:tagLst xmlns:p="http://schemas.openxmlformats.org/presentationml/2006/main">
  <p:tag name="KSO_WM_UNIT_SUBTYPE" val="t"/>
  <p:tag name="KSO_WM_UNIT_TYPE" val="i"/>
  <p:tag name="KSO_WM_UNIT_INDEX" val="1"/>
  <p:tag name="KSO_WM_UNIT_ID" val="_12*i*1"/>
  <p:tag name="KSO_WM_BEAUTIFY_FLAG" val="#wm#"/>
  <p:tag name="KSO_WM_TAG_VERSION" val="1.0"/>
  <p:tag name="KSO_WM_CHIP_GROUPID" val="62aaa4877459d9b063054b90"/>
  <p:tag name="KSO_WM_CHIP_XID" val="62aaa4a97459d9b063055343"/>
  <p:tag name="KSO_WM_UNIT_DEC_AREA_ID" val="925073f683124f0e805c2238bf6187c3"/>
  <p:tag name="KSO_WM_CHIP_FILLAREA_FILL_RULE" val="{&quot;fill_align&quot;:&quot;rt&quot;,&quot;fill_effect&quot;:[],&quot;fill_mode&quot;:&quot;adaptive&quot;,&quot;sacle_strategy&quot;:&quot;stretch&quot;}"/>
  <p:tag name="KSO_WM_UNIT_DEC_SUPPORTCHANGEPIC" val="0"/>
  <p:tag name="KSO_WM_UNIT_DEC_CHANGEPICRESERVED" val="1"/>
  <p:tag name="KSO_WM_ASSEMBLE_CHIP_INDEX" val="b2b695a2aa02450db5117eac48ad2aea"/>
  <p:tag name="KSO_WM_SLIDE_BACKGROUND_TYPE" val="general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426.xml><?xml version="1.0" encoding="utf-8"?>
<p:tagLst xmlns:p="http://schemas.openxmlformats.org/presentationml/2006/main">
  <p:tag name="KSO_WM_UNIT_SUBTYPE" val="t"/>
  <p:tag name="KSO_WM_UNIT_TYPE" val="i"/>
  <p:tag name="KSO_WM_UNIT_INDEX" val="1"/>
  <p:tag name="KSO_WM_UNIT_ID" val="_12*i*1"/>
  <p:tag name="KSO_WM_BEAUTIFY_FLAG" val="#wm#"/>
  <p:tag name="KSO_WM_TAG_VERSION" val="1.0"/>
  <p:tag name="KSO_WM_CHIP_GROUPID" val="62aaa4877459d9b063054b90"/>
  <p:tag name="KSO_WM_CHIP_XID" val="62aaa4a97459d9b063055349"/>
  <p:tag name="KSO_WM_UNIT_DEC_AREA_ID" val="5a999109f0ec472b92d46d3d2ad422b2"/>
  <p:tag name="KSO_WM_CHIP_FILLAREA_FILL_RULE" val="{&quot;fill_align&quot;:&quot;cb&quot;,&quot;fill_effect&quot;:[],&quot;fill_mode&quot;:&quot;adaptive&quot;,&quot;sacle_strategy&quot;:&quot;stretch&quot;}"/>
  <p:tag name="KSO_WM_UNIT_DEC_SUPPORTCHANGEPIC" val="0"/>
  <p:tag name="KSO_WM_UNIT_DEC_CHANGEPICRESERVED" val="1"/>
  <p:tag name="KSO_WM_ASSEMBLE_CHIP_INDEX" val="1bdce7c8a8ea435eb65f76a17edc2b33"/>
  <p:tag name="KSO_WM_SLIDE_BACKGROUND_TYPE" val="general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427.xml><?xml version="1.0" encoding="utf-8"?>
<p:tagLst xmlns:p="http://schemas.openxmlformats.org/presentationml/2006/main">
  <p:tag name="KSO_WM_UNIT_BLOCK" val="0"/>
  <p:tag name="KSO_WM_UNIT_SM_LIMIT_TYPE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diagram20211051_1*i*1"/>
  <p:tag name="KSO_WM_TEMPLATE_CATEGORY" val="diagram"/>
  <p:tag name="KSO_WM_TEMPLATE_INDEX" val="20211051"/>
  <p:tag name="KSO_WM_UNIT_LAYERLEVEL" val="1"/>
  <p:tag name="KSO_WM_TAG_VERSION" val="1.0"/>
  <p:tag name="KSO_WM_BEAUTIFY_FLAG" val="#wm#"/>
  <p:tag name="KSO_WM_UNIT_DECORATE_INFO" val="{&quot;ReferentInfo&quot;:{&quot;Id&quot;:&quot;slide&quot;,&quot;X&quot;:{&quot;Pos&quot;:1},&quot;Y&quot;:{&quot;Pos&quot;:1}},&quot;DecorateInfoX&quot;:{&quot;Pos&quot;:1,&quot;IsAbs&quot;:false},&quot;DecorateInfoY&quot;:{&quot;Pos&quot;:1,&quot;IsAbs&quot;:false},&quot;DecorateInfoW&quot;:{&quot;IsAbs&quot;:false},&quot;DecorateInfoH&quot;:{&quot;IsAbs&quot;:false},&quot;whChangeMode&quot;:1}"/>
  <p:tag name="KSO_WM_UNIT_DEC_AREA_ID" val="e9873f812e524d0fb7e1a2e0256e75d5"/>
  <p:tag name="KSO_WM_CHIP_GROUPID" val="5e757e9369be4861f5f86151"/>
  <p:tag name="KSO_WM_CHIP_XID" val="5f5f2f928e478fb0c58a92be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14"/>
  <p:tag name="KSO_WM_UNIT_TEXT_FILL_TYPE" val="1"/>
  <p:tag name="KSO_WM_UNIT_VALUE" val="1320"/>
  <p:tag name="KSO_WM_TEMPLATE_ASSEMBLE_XID" val="60656ea44054ed1e2fb7fce2"/>
  <p:tag name="KSO_WM_TEMPLATE_ASSEMBLE_GROUPID" val="60656ea44054ed1e2fb7fce2"/>
</p:tagLst>
</file>

<file path=ppt/tags/tag428.xml><?xml version="1.0" encoding="utf-8"?>
<p:tagLst xmlns:p="http://schemas.openxmlformats.org/presentationml/2006/main">
  <p:tag name="KSO_WM_UNIT_SM_LIMIT_TYPE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diagram20211051_1*i*2"/>
  <p:tag name="KSO_WM_TEMPLATE_CATEGORY" val="diagram"/>
  <p:tag name="KSO_WM_TEMPLATE_INDEX" val="20211051"/>
  <p:tag name="KSO_WM_UNIT_LAYERLEVEL" val="1"/>
  <p:tag name="KSO_WM_TAG_VERSION" val="1.0"/>
  <p:tag name="KSO_WM_BEAUTIFY_FLAG" val="#wm#"/>
  <p:tag name="KSO_WM_UNIT_BLOCK" val="0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DEC_AREA_ID" val="c6caebd249174d3d8044106ecfb73dfb"/>
  <p:tag name="KSO_WM_CHIP_GROUPID" val="5e757e9369be4861f5f86151"/>
  <p:tag name="KSO_WM_CHIP_XID" val="5f5f2f928e478fb0c58a92be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  <p:tag name="KSO_WM_UNIT_VALUE" val="12"/>
  <p:tag name="KSO_WM_TEMPLATE_ASSEMBLE_XID" val="60656ea44054ed1e2fb7fce2"/>
  <p:tag name="KSO_WM_TEMPLATE_ASSEMBLE_GROUPID" val="60656ea44054ed1e2fb7fce2"/>
</p:tagLst>
</file>

<file path=ppt/tags/tag429.xml><?xml version="1.0" encoding="utf-8"?>
<p:tagLst xmlns:p="http://schemas.openxmlformats.org/presentationml/2006/main">
  <p:tag name="KSO_WM_UNIT_SM_LIMIT_TYPE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diagram20211051_1*i*3"/>
  <p:tag name="KSO_WM_TEMPLATE_CATEGORY" val="diagram"/>
  <p:tag name="KSO_WM_TEMPLATE_INDEX" val="20211051"/>
  <p:tag name="KSO_WM_UNIT_LAYERLEVEL" val="1"/>
  <p:tag name="KSO_WM_TAG_VERSION" val="1.0"/>
  <p:tag name="KSO_WM_BEAUTIFY_FLAG" val="#wm#"/>
  <p:tag name="KSO_WM_UNIT_BLOCK" val="0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1}"/>
  <p:tag name="KSO_WM_UNIT_DEC_AREA_ID" val="b8b40de74c0541c590e79b004c1b3527"/>
  <p:tag name="KSO_WM_CHIP_GROUPID" val="5e757e9369be4861f5f86151"/>
  <p:tag name="KSO_WM_CHIP_XID" val="5f5f2f928e478fb0c58a92be"/>
  <p:tag name="KSO_WM_UNIT_LINE_FORE_SCHEMECOLOR_INDEX_BRIGHTNESS" val="0"/>
  <p:tag name="KSO_WM_UNIT_LINE_FORE_SCHEMECOLOR_INDEX" val="5"/>
  <p:tag name="KSO_WM_UNIT_LINE_FILL_TYPE" val="2"/>
  <p:tag name="KSO_WM_UNIT_TEXT_FILL_FORE_SCHEMECOLOR_INDEX_BRIGHTNESS" val="0"/>
  <p:tag name="KSO_WM_UNIT_TEXT_FILL_FORE_SCHEMECOLOR_INDEX" val="2"/>
  <p:tag name="KSO_WM_UNIT_TEXT_FILL_TYPE" val="1"/>
  <p:tag name="KSO_WM_UNIT_VALUE" val="12"/>
  <p:tag name="KSO_WM_TEMPLATE_ASSEMBLE_XID" val="60656ea44054ed1e2fb7fce2"/>
  <p:tag name="KSO_WM_TEMPLATE_ASSEMBLE_GROUPID" val="60656ea44054ed1e2fb7fce2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30.xml><?xml version="1.0" encoding="utf-8"?>
<p:tagLst xmlns:p="http://schemas.openxmlformats.org/presentationml/2006/main">
  <p:tag name="KSO_WM_UNIT_TEXT_SUBTYPE" val="a"/>
  <p:tag name="KSO_WM_UNIT_SUBTYPE" val="a"/>
  <p:tag name="KSO_WM_UNIT_PRESET_TEXT" val="单击此处添加正文，文字是您思想的提炼，为了演示发布的良好效果，请言简意赅的阐述您的观点。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diagram20211051_1*f*1"/>
  <p:tag name="KSO_WM_TEMPLATE_CATEGORY" val="diagram"/>
  <p:tag name="KSO_WM_TEMPLATE_INDEX" val="20211051"/>
  <p:tag name="KSO_WM_UNIT_LAYERLEVEL" val="1"/>
  <p:tag name="KSO_WM_TAG_VERSION" val="1.0"/>
  <p:tag name="KSO_WM_BEAUTIFY_FLAG" val="#wm#"/>
  <p:tag name="KSO_WM_UNIT_DEFAULT_FONT" val="14;20;2"/>
  <p:tag name="KSO_WM_UNIT_BLOCK" val="0"/>
  <p:tag name="KSO_WM_UNIT_VALUE" val="56"/>
  <p:tag name="KSO_WM_UNIT_SHOW_EDIT_AREA_INDICATION" val="1"/>
  <p:tag name="KSO_WM_CHIP_GROUPID" val="5e6b05596848fb12bee65ac8"/>
  <p:tag name="KSO_WM_CHIP_XID" val="5e6b05596848fb12bee65aca"/>
  <p:tag name="KSO_WM_UNIT_DEC_AREA_ID" val="fa23e79076be41119ad642c4cda491bb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cm&quot;,&quot;fill_mode&quot;:&quot;full&quot;,&quot;sacle_strategy&quot;:&quot;smart&quot;}"/>
  <p:tag name="KSO_WM_ASSEMBLE_CHIP_INDEX" val="180ce386d980456f8564befea39e3cb3"/>
  <p:tag name="KSO_WM_UNIT_TEXT_FILL_FORE_SCHEMECOLOR_INDEX_BRIGHTNESS" val="0.25"/>
  <p:tag name="KSO_WM_UNIT_TEXT_FILL_FORE_SCHEMECOLOR_INDEX" val="13"/>
  <p:tag name="KSO_WM_UNIT_TEXT_FILL_TYPE" val="1"/>
  <p:tag name="KSO_WM_TEMPLATE_ASSEMBLE_XID" val="60656ea44054ed1e2fb7fce2"/>
  <p:tag name="KSO_WM_TEMPLATE_ASSEMBLE_GROUPID" val="60656ea44054ed1e2fb7fce2"/>
</p:tagLst>
</file>

<file path=ppt/tags/tag431.xml><?xml version="1.0" encoding="utf-8"?>
<p:tagLst xmlns:p="http://schemas.openxmlformats.org/presentationml/2006/main">
  <p:tag name="KSO_WM_UNIT_VALUE" val="1142*1565"/>
  <p:tag name="KSO_WM_UNIT_HIGHLIGHT" val="0"/>
  <p:tag name="KSO_WM_UNIT_COMPATIBLE" val="1"/>
  <p:tag name="KSO_WM_UNIT_DIAGRAM_ISNUMVISUAL" val="0"/>
  <p:tag name="KSO_WM_UNIT_DIAGRAM_ISREFERUNIT" val="0"/>
  <p:tag name="KSO_WM_UNIT_TYPE" val="d"/>
  <p:tag name="KSO_WM_UNIT_INDEX" val="1"/>
  <p:tag name="KSO_WM_UNIT_ID" val="diagram20211051_1*d*1"/>
  <p:tag name="KSO_WM_TEMPLATE_CATEGORY" val="diagram"/>
  <p:tag name="KSO_WM_TEMPLATE_INDEX" val="20211051"/>
  <p:tag name="KSO_WM_UNIT_LAYERLEVEL" val="1"/>
  <p:tag name="KSO_WM_TAG_VERSION" val="1.0"/>
  <p:tag name="KSO_WM_BEAUTIFY_FLAG" val="#wm#"/>
  <p:tag name="KSO_WM_CHIP_GROUPID" val="5e7310da9a230a26b9e88a19"/>
  <p:tag name="KSO_WM_CHIP_XID" val="5e7310da9a230a26b9e88a1a"/>
  <p:tag name="KSO_WM_UNIT_DEC_AREA_ID" val="f2876e609c7144a48ef7013c55026be3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cm&quot;,&quot;fill_mode&quot;:&quot;full&quot;,&quot;sacle_strategy&quot;:&quot;smart&quot;}"/>
  <p:tag name="KSO_WM_ASSEMBLE_CHIP_INDEX" val="9902a4d0b8544cc19ecd8dfac07ae853"/>
  <p:tag name="KSO_WM_UNIT_SUPPORT_UNIT_TYPE" val="[&quot;l&quot;,&quot;m&quot;,&quot;n&quot;,&quot;o&quot;,&quot;p&quot;,&quot;q&quot;,&quot;r&quot;,&quot;δ&quot;,&quot;ε&quot;,&quot;ζ&quot;,&quot;η&quot;,&quot;d&quot;,&quot;α&quot;,&quot;β&quot;,&quot;θ&quot;]"/>
  <p:tag name="KSO_WM_TEMPLATE_ASSEMBLE_XID" val="60656ea44054ed1e2fb7fce2"/>
  <p:tag name="KSO_WM_TEMPLATE_ASSEMBLE_GROUPID" val="60656ea44054ed1e2fb7fce2"/>
  <p:tag name="KSO_WM_UNIT_PICTURE_CLIP_FLAG" val="0"/>
</p:tagLst>
</file>

<file path=ppt/tags/tag432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31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15821_1*a*1"/>
  <p:tag name="KSO_WM_TEMPLATE_CATEGORY" val="diagram"/>
  <p:tag name="KSO_WM_TEMPLATE_INDEX" val="20215821"/>
  <p:tag name="KSO_WM_UNIT_LAYERLEVEL" val="1"/>
  <p:tag name="KSO_WM_TAG_VERSION" val="1.0"/>
  <p:tag name="KSO_WM_BEAUTIFY_FLAG" val="#wm#"/>
  <p:tag name="KSO_WM_UNIT_PRESET_TEXT" val="单击此处添加大标题内容"/>
  <p:tag name="KSO_WM_UNIT_DEFAULT_FONT" val="24;44;4"/>
  <p:tag name="KSO_WM_UNIT_BLOCK" val="0"/>
  <p:tag name="KSO_WM_UNIT_SHOW_EDIT_AREA_INDICATION" val="1"/>
  <p:tag name="KSO_WM_CHIP_GROUPID" val="5e7881253197e252a37019b5"/>
  <p:tag name="KSO_WM_CHIP_XID" val="5e7881253197e252a37019b6"/>
  <p:tag name="KSO_WM_UNIT_DEC_AREA_ID" val="d6967b7cbfdd49db98dac943c921b42c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lm&quot;,&quot;fill_mode&quot;:&quot;full&quot;,&quot;sacle_strategy&quot;:&quot;smart&quot;}"/>
  <p:tag name="KSO_WM_ASSEMBLE_CHIP_INDEX" val="fbfbb0fc61064a90acaa69246cc83bf9"/>
  <p:tag name="KSO_WM_UNIT_TEXT_FILL_FORE_SCHEMECOLOR_INDEX_BRIGHTNESS" val="0"/>
  <p:tag name="KSO_WM_UNIT_TEXT_FILL_FORE_SCHEMECOLOR_INDEX" val="13"/>
  <p:tag name="KSO_WM_UNIT_TEXT_FILL_TYPE" val="1"/>
  <p:tag name="KSO_WM_TEMPLATE_ASSEMBLE_XID" val="60656fc04054ed1e2fb80fac"/>
  <p:tag name="KSO_WM_TEMPLATE_ASSEMBLE_GROUPID" val="60656fc04054ed1e2fb80fac"/>
</p:tagLst>
</file>

<file path=ppt/tags/tag433.xml><?xml version="1.0" encoding="utf-8"?>
<p:tagLst xmlns:p="http://schemas.openxmlformats.org/presentationml/2006/main">
  <p:tag name="KSO_WM_SLIDE_ID" val="diagram20211051_1"/>
  <p:tag name="KSO_WM_TEMPLATE_SUBCATEGORY" val="21"/>
  <p:tag name="KSO_WM_TEMPLATE_MASTER_TYPE" val="0"/>
  <p:tag name="KSO_WM_TEMPLATE_COLOR_TYPE" val="1"/>
  <p:tag name="KSO_WM_SLIDE_TYPE" val="text"/>
  <p:tag name="KSO_WM_SLIDE_SUBTYPE" val="picTxt"/>
  <p:tag name="KSO_WM_SLIDE_ITEM_CNT" val="0"/>
  <p:tag name="KSO_WM_SLIDE_INDEX" val="1"/>
  <p:tag name="KSO_WM_SLIDE_SIZE" val="888*481"/>
  <p:tag name="KSO_WM_SLIDE_POSITION" val="36*23"/>
  <p:tag name="KSO_WM_TAG_VERSION" val="1.0"/>
  <p:tag name="KSO_WM_BEAUTIFY_FLAG" val="#wm#"/>
  <p:tag name="KSO_WM_TEMPLATE_CATEGORY" val="diagram"/>
  <p:tag name="KSO_WM_TEMPLATE_INDEX" val="20211051"/>
  <p:tag name="KSO_WM_SLIDE_LAYOUT" val="d_f"/>
  <p:tag name="KSO_WM_SLIDE_LAYOUT_CNT" val="1_1"/>
  <p:tag name="KSO_WM_SLIDE_LAYOUT_INFO" val="{&quot;backgroundInfo&quot;:[{&quot;bottom&quot;:0,&quot;bottomAbs&quot;:false,&quot;left&quot;:0,&quot;leftAbs&quot;:false,&quot;right&quot;:0,&quot;rightAbs&quot;:false,&quot;top&quot;:0,&quot;topAbs&quot;:false,&quot;type&quot;:&quot;general&quot;}],&quot;direction&quot;:1,&quot;id&quot;:&quot;2021-04-01T15:10:23&quot;,&quot;maxSize&quot;:{&quot;size1&quot;:51.3},&quot;minSize&quot;:{&quot;size1&quot;:36.3},&quot;normalSize&quot;:{&quot;size1&quot;:51.29989583333334},&quot;subLayout&quot;:[{&quot;id&quot;:&quot;2021-04-01T15:10:23&quot;,&quot;margin&quot;:{&quot;bottom&quot;:3.8450000286102295,&quot;left&quot;:2.5399999618530273,&quot;right&quot;:0,&quot;top&quot;:3.8450000286102295},&quot;type&quot;:0},{&quot;id&quot;:&quot;2021-04-01T15:10:23&quot;,&quot;margin&quot;:{&quot;bottom&quot;:2.575000047683716,&quot;left&quot;:1.243999719619751,&quot;right&quot;:2.1519999504089355,&quot;top&quot;:2.575000047683716},&quot;type&quot;:0}],&quot;type&quot;:0}"/>
  <p:tag name="KSO_WM_SLIDE_CAN_ADD_NAVIGATION" val="1"/>
  <p:tag name="KSO_WM_SLIDE_BACKGROUND" val="[&quot;general&quot;]"/>
  <p:tag name="KSO_WM_SLIDE_RATIO" val="1.777778"/>
  <p:tag name="KSO_WM_CHIP_INFOS" val="{&quot;type&quot;:0,&quot;layout_type&quot;:&quot;leftright&quot;,&quot;layout_feature&quot;:1,&quot;aspect_ratio&quot;:&quot;16:9&quot;,&quot;same_font_size&quot;:false,&quot;diagram&quot;:{&quot;type&quot;:[],&quot;direction&quot;:0,&quot;isSupportDecBetweenItems&quot;:false},&quot;tags&quot;:{&quot;style&quot;:[&quot;商务&quot;,&quot;简约&quot;,&quot;文艺清新&quot;,&quot;中国风&quot;,&quot;卡通&quot;,&quot;欧美风&quot;,&quot;黑板风&quot;,&quot;渐变风&quot;,&quot;党政风&quot;]},&quot;slide_type&quot;:[&quot;text&quot;]}"/>
  <p:tag name="KSO_WM_CHIP_XID" val="5f5f2f928e478fb0c58a92be"/>
  <p:tag name="KSO_WM_CHIP_FILLPROP" val="[[{&quot;text_align&quot;:&quot;cm&quot;,&quot;text_direction&quot;:&quot;horizontal&quot;,&quot;support_big_font&quot;:false,&quot;fill_id&quot;:&quot;4b3d06a1f10d40ff8e06d4f6d0ab0ea3&quot;,&quot;fill_align&quot;:&quot;cm&quot;,&quot;chip_types&quot;:[&quot;text&quot;,&quot;header&quot;]},{&quot;text_align&quot;:&quot;lm&quot;,&quot;text_direction&quot;:&quot;horizontal&quot;,&quot;support_features&quot;:[&quot;collage&quot;,&quot;carousel&quot;,&quot;creativecrop&quot;],&quot;support_big_font&quot;:false,&quot;fill_id&quot;:&quot;8e40daf4927f4521bed00751a0febf31&quot;,&quot;fill_align&quot;:&quot;cm&quot;,&quot;chip_types&quot;:[&quot;diagram&quot;,&quot;pictext&quot;,&quot;text&quot;,&quot;picture&quot;,&quot;chart&quot;,&quot;table&quot;,&quot;video&quot;]}]]"/>
  <p:tag name="KSO_WM_CHIP_DECFILLPROP" val="[]"/>
  <p:tag name="KSO_WM_CHIP_GROUPID" val="5e757e9369be4861f5f86151"/>
  <p:tag name="KSO_WM_SLIDE_BACKGROUND_TYPE" val="general"/>
  <p:tag name="KSO_WM_SLIDE_SUPPORT_FEATURE_TYPE" val="7"/>
  <p:tag name="KSO_WM_TEMPLATE_ASSEMBLE_XID" val="60656ea44054ed1e2fb7fce2"/>
  <p:tag name="KSO_WM_TEMPLATE_ASSEMBLE_GROUPID" val="60656ea44054ed1e2fb7fce2"/>
</p:tagLst>
</file>

<file path=ppt/tags/tag434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i*1"/>
  <p:tag name="KSO_WM_UNIT_LAYERLEVEL" val="1"/>
  <p:tag name="KSO_WM_TAG_VERSION" val="1.0"/>
  <p:tag name="KSO_WM_BEAUTIFY_FLAG" val="#wm#"/>
  <p:tag name="KSO_WM_UNIT_SUBTYPE" val="h"/>
  <p:tag name="KSO_WM_UNIT_TYPE" val="i"/>
  <p:tag name="KSO_WM_UNIT_INDEX" val="1"/>
  <p:tag name="KSO_WM_UNIT_BK_DARK_LIGHT" val="2"/>
  <p:tag name="KSO_WM_UNIT_FILL_FORE_SCHEMECOLOR_INDEX_BRIGHTNESS" val="0"/>
  <p:tag name="KSO_WM_UNIT_FILL_TYPE" val="1"/>
  <p:tag name="KSO_WM_UNIT_TEXT_FILL_FORE_SCHEMECOLOR_INDEX_BRIGHTNESS" val="0"/>
  <p:tag name="KSO_WM_UNIT_TEXT_FILL_FORE_SCHEMECOLOR_INDEX" val="2"/>
  <p:tag name="KSO_WM_UNIT_TEXT_FILL_TYPE" val="1"/>
  <p:tag name="KSO_WM_CHIP_GROUPID" val="6183563ea6a891b1f9db0614"/>
  <p:tag name="KSO_WM_CHIP_XID" val="618b7ac818adb49c6c1f293c"/>
</p:tagLst>
</file>

<file path=ppt/tags/tag435.xml><?xml version="1.0" encoding="utf-8"?>
<p:tagLst xmlns:p="http://schemas.openxmlformats.org/presentationml/2006/main">
  <p:tag name="KSO_WM_UNIT_SUBTYPE" val="t"/>
  <p:tag name="KSO_WM_UNIT_TYPE" val="i"/>
  <p:tag name="KSO_WM_UNIT_INDEX" val="1"/>
  <p:tag name="KSO_WM_UNIT_ID" val="_18*i*1"/>
  <p:tag name="KSO_WM_BEAUTIFY_FLAG" val="#wm#"/>
  <p:tag name="KSO_WM_TAG_VERSION" val="1.0"/>
  <p:tag name="KSO_WM_CHIP_GROUPID" val="62aaa4877459d9b063054b90"/>
  <p:tag name="KSO_WM_CHIP_XID" val="62aaa4a97459d9b063055343"/>
  <p:tag name="KSO_WM_UNIT_DEC_AREA_ID" val="fb1e70d7e4f64ecd8de1efaa0aa89834"/>
  <p:tag name="KSO_WM_CHIP_FILLAREA_FILL_RULE" val="{&quot;fill_align&quot;:&quot;rt&quot;,&quot;fill_effect&quot;:[],&quot;fill_mode&quot;:&quot;adaptive&quot;,&quot;sacle_strategy&quot;:&quot;stretch&quot;}"/>
  <p:tag name="KSO_WM_UNIT_DEC_SUPPORTCHANGEPIC" val="0"/>
  <p:tag name="KSO_WM_UNIT_DEC_CHANGEPICRESERVED" val="1"/>
  <p:tag name="KSO_WM_ASSEMBLE_CHIP_INDEX" val="906f037a4d1a4d74938d87b83c1b7571"/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436.xml><?xml version="1.0" encoding="utf-8"?>
<p:tagLst xmlns:p="http://schemas.openxmlformats.org/presentationml/2006/main">
  <p:tag name="KSO_WM_UNIT_SUBTYPE" val="t"/>
  <p:tag name="KSO_WM_UNIT_TYPE" val="i"/>
  <p:tag name="KSO_WM_UNIT_INDEX" val="1"/>
  <p:tag name="KSO_WM_UNIT_ID" val="_18*i*1"/>
  <p:tag name="KSO_WM_BEAUTIFY_FLAG" val="#wm#"/>
  <p:tag name="KSO_WM_TAG_VERSION" val="1.0"/>
  <p:tag name="KSO_WM_CHIP_GROUPID" val="62aaa4877459d9b063054b90"/>
  <p:tag name="KSO_WM_CHIP_XID" val="62aaa4a97459d9b06305532c"/>
  <p:tag name="KSO_WM_UNIT_DEC_AREA_ID" val="28614a9b8d2f41f7926c486c233f11a3"/>
  <p:tag name="KSO_WM_CHIP_FILLAREA_FILL_RULE" val="{&quot;fill_align&quot;:&quot;lt&quot;,&quot;fill_effect&quot;:[],&quot;fill_mode&quot;:&quot;adaptive&quot;,&quot;sacle_strategy&quot;:&quot;stretch&quot;}"/>
  <p:tag name="KSO_WM_UNIT_DEC_SUPPORTCHANGEPIC" val="0"/>
  <p:tag name="KSO_WM_UNIT_DEC_CHANGEPICRESERVED" val="1"/>
  <p:tag name="KSO_WM_ASSEMBLE_CHIP_INDEX" val="22c63095ce0145a19a6aa35fbc7dd49d"/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437.xml><?xml version="1.0" encoding="utf-8"?>
<p:tagLst xmlns:p="http://schemas.openxmlformats.org/presentationml/2006/main">
  <p:tag name="KSO_WM_UNIT_TEXT_SUBTYPE" val="a"/>
  <p:tag name="KSO_WM_UNIT_SUBTYPE" val="a"/>
  <p:tag name="KSO_WM_UNIT_PRESET_TEXT" val="单击此处添加正文，文字是您思想的提炼，为了演示发布的良好效果，请言简意赅的阐述您的观点。您的内容已经简明扼要，字字珠玑，但信息却千丝万缕、错综复杂，需要用更多的文字来表述；但请您尽可能提炼思想的精髓，否则容易造成观者的阅读压力，适得其反。正如我们都希望改变世界，希望给别人带去光明，但更多时候我们只需要播下一颗种子，自然有微风吹拂，雨露滋养。恰如其分的表达观点，往往事半功倍。当您的内容到达这个限度时，或许已经不纯粹作用于演示，极大可能运用于阅读领域；无论是传播观点、知识分享还是汇报工作，内容的详尽固然重要，但请一定注意信息框架的清晰。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diagram20207315_1*f*1"/>
  <p:tag name="KSO_WM_TEMPLATE_CATEGORY" val="diagram"/>
  <p:tag name="KSO_WM_TEMPLATE_INDEX" val="20207315"/>
  <p:tag name="KSO_WM_UNIT_LAYERLEVEL" val="1"/>
  <p:tag name="KSO_WM_TAG_VERSION" val="1.0"/>
  <p:tag name="KSO_WM_BEAUTIFY_FLAG" val="#wm#"/>
  <p:tag name="KSO_WM_UNIT_DEFAULT_FONT" val="14;20;2"/>
  <p:tag name="KSO_WM_UNIT_BLOCK" val="0"/>
  <p:tag name="KSO_WM_UNIT_VALUE" val="290"/>
  <p:tag name="KSO_WM_UNIT_SHOW_EDIT_AREA_INDICATION" val="1"/>
  <p:tag name="KSO_WM_CHIP_GROUPID" val="5e6b05596848fb12bee65ac8"/>
  <p:tag name="KSO_WM_CHIP_XID" val="5e6b05596848fb12bee65aca"/>
  <p:tag name="KSO_WM_UNIT_DEC_AREA_ID" val="3462bde237c543c58b90892aede91ea7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lm&quot;,&quot;fill_mode&quot;:&quot;full&quot;,&quot;sacle_strategy&quot;:&quot;smart&quot;}"/>
  <p:tag name="KSO_WM_ASSEMBLE_CHIP_INDEX" val="dc8ab5172452436899286f2808371cac"/>
  <p:tag name="KSO_WM_UNIT_TEXT_FILL_FORE_SCHEMECOLOR_INDEX_BRIGHTNESS" val="0.25"/>
  <p:tag name="KSO_WM_UNIT_TEXT_FILL_FORE_SCHEMECOLOR_INDEX" val="13"/>
  <p:tag name="KSO_WM_UNIT_TEXT_FILL_TYPE" val="1"/>
  <p:tag name="KSO_WM_TEMPLATE_ASSEMBLE_XID" val="6130c4e08b5cc6c91112a571"/>
  <p:tag name="KSO_WM_TEMPLATE_ASSEMBLE_GROUPID" val="6130c4e08b5cc6c91112a571"/>
</p:tagLst>
</file>

<file path=ppt/tags/tag438.xml><?xml version="1.0" encoding="utf-8"?>
<p:tagLst xmlns:p="http://schemas.openxmlformats.org/presentationml/2006/main">
  <p:tag name="KSO_WM_BEAUTIFY_FLAG" val="#wm#"/>
  <p:tag name="KSO_WM_TEMPLATE_CATEGORY" val="diagram"/>
  <p:tag name="KSO_WM_TEMPLATE_INDEX" val="20207315"/>
  <p:tag name="KSO_WM_SLIDE_LAYOUT_INFO" val="{&quot;direction&quot;:1,&quot;id&quot;:&quot;2021-09-02T20:34:40&quot;,&quot;maxSize&quot;:{&quot;size1&quot;:100},&quot;minSize&quot;:{&quot;size1&quot;:100},&quot;normalSize&quot;:{&quot;size1&quot;:100},&quot;subLayout&quot;:[{&quot;backgroundInfo&quot;:[{&quot;bottom&quot;:0.155555561,&quot;bottomAbs&quot;:false,&quot;left&quot;:0,&quot;leftAbs&quot;:false,&quot;right&quot;:0,&quot;rightAbs&quot;:false,&quot;top&quot;:0.155555561,&quot;topAbs&quot;:false,&quot;type&quot;:&quot;belt&quot;}],&quot;id&quot;:&quot;2021-09-02T20:34:40&quot;,&quot;maxSize&quot;:{&quot;size1&quot;:15.400021691242486},&quot;minSize&quot;:{&quot;size1&quot;:15.400021691242486},&quot;normalSize&quot;:{&quot;size1&quot;:15.400021691242486},&quot;subLayout&quot;:[{&quot;id&quot;:&quot;2021-09-02T20:34:40&quot;,&quot;type&quot;:0},{&quot;id&quot;:&quot;2021-09-02T20:34:40&quot;,&quot;maxSize&quot;:{&quot;size1&quot;:81.6000256397731},&quot;minSize&quot;:{&quot;size1&quot;:81.6000256397731},&quot;normalSize&quot;:{&quot;size1&quot;:81.6000256397731},&quot;subLayout&quot;:[{&quot;backgroundInfo&quot;:[{&quot;bottom&quot;:0,&quot;bottomAbs&quot;:false,&quot;left&quot;:0,&quot;leftAbs&quot;:false,&quot;right&quot;:0,&quot;rightAbs&quot;:false,&quot;top&quot;:0,&quot;topAbs&quot;:false,&quot;type&quot;:&quot;belt&quot;}],&quot;id&quot;:&quot;2021-09-02T20:34:40&quot;,&quot;margin&quot;:{&quot;bottom&quot;:0.4230000674724579,&quot;left&quot;:3.38700008392334,&quot;right&quot;:3.38700008392334,&quot;top&quot;:0.4230000674724579},&quot;type&quot;:0},{&quot;id&quot;:&quot;2021-09-02T20:34:40&quot;,&quot;type&quot;:0}],&quot;type&quot;:0}],&quot;type&quot;:0},{&quot;id&quot;:&quot;2021-09-02T20:34:40&quot;,&quot;type&quot;:0}],&quot;type&quot;:0}"/>
  <p:tag name="KSO_WM_SLIDE_CAN_ADD_NAVIGATION" val="1"/>
  <p:tag name="KSO_WM_SLIDE_BACKGROUND" val="[&quot;belt&quot;]"/>
  <p:tag name="KSO_WM_SLIDE_RATIO" val="1.777778"/>
  <p:tag name="KSO_WM_CHIP_INFOS" val="{&quot;type&quot;:0,&quot;layout_type&quot;:&quot;topbottom&quot;,&quot;layout_feature&quot;:1,&quot;aspect_ratio&quot;:&quot;16:9&quot;,&quot;same_font_size&quot;:false,&quot;diagram&quot;:{&quot;type&quot;:[],&quot;direction&quot;:0,&quot;isSupportDecBetweenItems&quot;:false},&quot;tags&quot;:{&quot;style&quot;:[&quot;商务&quot;,&quot;简约&quot;,&quot;文艺清新&quot;,&quot;中国风&quot;,&quot;卡通&quot;,&quot;欧美风&quot;,&quot;黑板风&quot;,&quot;渐变风&quot;,&quot;党政风&quot;]},&quot;slide_type&quot;:[&quot;text&quot;]}"/>
  <p:tag name="KSO_WM_CHIP_XID" val="5e6f19c8605d5daf04fe6008"/>
  <p:tag name="KSO_WM_SLIDE_ID" val="diagram20207315_1"/>
  <p:tag name="KSO_WM_TEMPLATE_SUBCATEGORY" val="21"/>
  <p:tag name="KSO_WM_TEMPLATE_MASTER_TYPE" val="0"/>
  <p:tag name="KSO_WM_TEMPLATE_COLOR_TYPE" val="1"/>
  <p:tag name="KSO_WM_SLIDE_TYPE" val="text"/>
  <p:tag name="KSO_WM_SLIDE_SUBTYPE" val="pureTxt"/>
  <p:tag name="KSO_WM_SLIDE_ITEM_CNT" val="0"/>
  <p:tag name="KSO_WM_SLIDE_INDEX" val="1"/>
  <p:tag name="KSO_WM_SLIDE_SIZE" val="960*371"/>
  <p:tag name="KSO_WM_SLIDE_POSITION" val="0*84"/>
  <p:tag name="KSO_WM_TAG_VERSION" val="1.0"/>
  <p:tag name="KSO_WM_SLIDE_LAYOUT" val="f"/>
  <p:tag name="KSO_WM_SLIDE_LAYOUT_CNT" val="1"/>
  <p:tag name="KSO_WM_CHIP_FILLPROP" val="[[{&quot;text_align&quot;:&quot;lm&quot;,&quot;text_direction&quot;:&quot;horizontal&quot;,&quot;support_features&quot;:[&quot;collage&quot;,&quot;carousel&quot;],&quot;support_big_font&quot;:false,&quot;picture_toward&quot;:0,&quot;picture_dockside&quot;:[],&quot;fill_id&quot;:&quot;5b370d9c62884a6b9c7db59bf9b89d92&quot;,&quot;fill_align&quot;:&quot;cm&quot;,&quot;chip_types&quot;:[&quot;diagram&quot;,&quot;pictext&quot;,&quot;picture&quot;,&quot;chart&quot;,&quot;table&quot;,&quot;video&quot;]}],[{&quot;text_align&quot;:&quot;lm&quot;,&quot;text_direction&quot;:&quot;horizontal&quot;,&quot;support_big_font&quot;:false,&quot;picture_toward&quot;:0,&quot;picture_dockside&quot;:[],&quot;fill_id&quot;:&quot;5b370d9c62884a6b9c7db59bf9b89d92&quot;,&quot;fill_align&quot;:&quot;lm&quot;,&quot;chip_types&quot;:[&quot;text&quot;]}]]"/>
  <p:tag name="KSO_WM_CHIP_DECFILLPROP" val="[]"/>
  <p:tag name="KSO_WM_CHIP_GROUPID" val="5e6f19c8605d5daf04fe6007"/>
  <p:tag name="KSO_WM_SLIDE_BK_DARK_LIGHT" val="2"/>
  <p:tag name="KSO_WM_SLIDE_BACKGROUND_TYPE" val="belt"/>
  <p:tag name="KSO_WM_SLIDE_SUPPORT_FEATURE_TYPE" val="0"/>
  <p:tag name="KSO_WM_TEMPLATE_ASSEMBLE_XID" val="6130c4e08b5cc6c91112a571"/>
  <p:tag name="KSO_WM_TEMPLATE_ASSEMBLE_GROUPID" val="6130c4e08b5cc6c91112a571"/>
</p:tagLst>
</file>

<file path=ppt/tags/tag439.xml><?xml version="1.0" encoding="utf-8"?>
<p:tagLst xmlns:p="http://schemas.openxmlformats.org/presentationml/2006/main">
  <p:tag name="KSO_WM_UNIT_SUBTYPE" val="t"/>
  <p:tag name="KSO_WM_UNIT_TYPE" val="i"/>
  <p:tag name="KSO_WM_UNIT_INDEX" val="1"/>
  <p:tag name="KSO_WM_UNIT_ID" val="_12*i*1"/>
  <p:tag name="KSO_WM_BEAUTIFY_FLAG" val="#wm#"/>
  <p:tag name="KSO_WM_TAG_VERSION" val="1.0"/>
  <p:tag name="KSO_WM_CHIP_GROUPID" val="62aaa4877459d9b063054b90"/>
  <p:tag name="KSO_WM_CHIP_XID" val="62aaa4a97459d9b06305532c"/>
  <p:tag name="KSO_WM_UNIT_DEC_AREA_ID" val="28614a9b8d2f41f7926c486c233f11a3"/>
  <p:tag name="KSO_WM_CHIP_FILLAREA_FILL_RULE" val="{&quot;fill_align&quot;:&quot;lt&quot;,&quot;fill_effect&quot;:[],&quot;fill_mode&quot;:&quot;adaptive&quot;,&quot;sacle_strategy&quot;:&quot;stretch&quot;}"/>
  <p:tag name="KSO_WM_UNIT_DEC_SUPPORTCHANGEPIC" val="0"/>
  <p:tag name="KSO_WM_UNIT_DEC_CHANGEPICRESERVED" val="1"/>
  <p:tag name="KSO_WM_ASSEMBLE_CHIP_INDEX" val="22c63095ce0145a19a6aa35fbc7dd49d"/>
  <p:tag name="KSO_WM_SLIDE_BACKGROUND_TYPE" val="general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40.xml><?xml version="1.0" encoding="utf-8"?>
<p:tagLst xmlns:p="http://schemas.openxmlformats.org/presentationml/2006/main">
  <p:tag name="KSO_WM_UNIT_SUBTYPE" val="t"/>
  <p:tag name="KSO_WM_UNIT_TYPE" val="i"/>
  <p:tag name="KSO_WM_UNIT_INDEX" val="1"/>
  <p:tag name="KSO_WM_UNIT_ID" val="_12*i*1"/>
  <p:tag name="KSO_WM_BEAUTIFY_FLAG" val="#wm#"/>
  <p:tag name="KSO_WM_TAG_VERSION" val="1.0"/>
  <p:tag name="KSO_WM_CHIP_GROUPID" val="62aaa4877459d9b063054b90"/>
  <p:tag name="KSO_WM_CHIP_XID" val="62aaa4a97459d9b063055343"/>
  <p:tag name="KSO_WM_UNIT_DEC_AREA_ID" val="925073f683124f0e805c2238bf6187c3"/>
  <p:tag name="KSO_WM_CHIP_FILLAREA_FILL_RULE" val="{&quot;fill_align&quot;:&quot;rt&quot;,&quot;fill_effect&quot;:[],&quot;fill_mode&quot;:&quot;adaptive&quot;,&quot;sacle_strategy&quot;:&quot;stretch&quot;}"/>
  <p:tag name="KSO_WM_UNIT_DEC_SUPPORTCHANGEPIC" val="0"/>
  <p:tag name="KSO_WM_UNIT_DEC_CHANGEPICRESERVED" val="1"/>
  <p:tag name="KSO_WM_ASSEMBLE_CHIP_INDEX" val="b2b695a2aa02450db5117eac48ad2aea"/>
  <p:tag name="KSO_WM_SLIDE_BACKGROUND_TYPE" val="general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441.xml><?xml version="1.0" encoding="utf-8"?>
<p:tagLst xmlns:p="http://schemas.openxmlformats.org/presentationml/2006/main">
  <p:tag name="KSO_WM_UNIT_SUBTYPE" val="t"/>
  <p:tag name="KSO_WM_UNIT_TYPE" val="i"/>
  <p:tag name="KSO_WM_UNIT_INDEX" val="1"/>
  <p:tag name="KSO_WM_UNIT_ID" val="_12*i*1"/>
  <p:tag name="KSO_WM_BEAUTIFY_FLAG" val="#wm#"/>
  <p:tag name="KSO_WM_TAG_VERSION" val="1.0"/>
  <p:tag name="KSO_WM_CHIP_GROUPID" val="62aaa4877459d9b063054b90"/>
  <p:tag name="KSO_WM_CHIP_XID" val="62aaa4a97459d9b063055349"/>
  <p:tag name="KSO_WM_UNIT_DEC_AREA_ID" val="5a999109f0ec472b92d46d3d2ad422b2"/>
  <p:tag name="KSO_WM_CHIP_FILLAREA_FILL_RULE" val="{&quot;fill_align&quot;:&quot;cb&quot;,&quot;fill_effect&quot;:[],&quot;fill_mode&quot;:&quot;adaptive&quot;,&quot;sacle_strategy&quot;:&quot;stretch&quot;}"/>
  <p:tag name="KSO_WM_UNIT_DEC_SUPPORTCHANGEPIC" val="0"/>
  <p:tag name="KSO_WM_UNIT_DEC_CHANGEPICRESERVED" val="1"/>
  <p:tag name="KSO_WM_ASSEMBLE_CHIP_INDEX" val="1bdce7c8a8ea435eb65f76a17edc2b33"/>
  <p:tag name="KSO_WM_SLIDE_BACKGROUND_TYPE" val="general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4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0"/>
  <p:tag name="KSO_WM_UNIT_ID" val="diagram20205190_1*i*10"/>
  <p:tag name="KSO_WM_TEMPLATE_CATEGORY" val="diagram"/>
  <p:tag name="KSO_WM_TEMPLATE_INDEX" val="20205190"/>
  <p:tag name="KSO_WM_UNIT_LAYERLEVEL" val="1"/>
  <p:tag name="KSO_WM_TAG_VERSION" val="1.0"/>
  <p:tag name="KSO_WM_BEAUTIFY_FLAG" val="#wm#"/>
  <p:tag name="KSO_WM_UNIT_FILL_FORE_SCHEMECOLOR_INDEX_BRIGHTNESS" val="-0.25"/>
  <p:tag name="KSO_WM_UNIT_FILL_FORE_SCHEMECOLOR_INDEX" val="16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443.xml><?xml version="1.0" encoding="utf-8"?>
<p:tagLst xmlns:p="http://schemas.openxmlformats.org/presentationml/2006/main"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diagram20205190_1*i*1"/>
  <p:tag name="KSO_WM_TEMPLATE_CATEGORY" val="diagram"/>
  <p:tag name="KSO_WM_TEMPLATE_INDEX" val="20205190"/>
  <p:tag name="KSO_WM_UNIT_LAYERLEVEL" val="1"/>
  <p:tag name="KSO_WM_TAG_VERSION" val="1.0"/>
  <p:tag name="KSO_WM_BEAUTIFY_FLAG" val="#wm#"/>
  <p:tag name="KSO_WM_UNIT_FILL_FORE_SCHEMECOLOR_INDEX_BRIGHTNESS" val="0"/>
  <p:tag name="KSO_WM_UNIT_FILL_FORE_SCHEMECOLOR_INDEX" val="14"/>
  <p:tag name="KSO_WM_UNIT_FILL_TYPE" val="1"/>
  <p:tag name="KSO_WM_UNIT_LINE_FORE_SCHEMECOLOR_INDEX_BRIGHTNESS" val="0.4"/>
  <p:tag name="KSO_WM_UNIT_LINE_FORE_SCHEMECOLOR_INDEX" val="5"/>
  <p:tag name="KSO_WM_UNIT_LINE_FILL_TYPE" val="2"/>
  <p:tag name="KSO_WM_UNIT_TEXT_FILL_FORE_SCHEMECOLOR_INDEX_BRIGHTNESS" val="0"/>
  <p:tag name="KSO_WM_UNIT_TEXT_FILL_FORE_SCHEMECOLOR_INDEX" val="2"/>
  <p:tag name="KSO_WM_UNIT_TEXT_FILL_TYPE" val="1"/>
</p:tagLst>
</file>

<file path=ppt/tags/tag4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diagram20205190_1*i*3"/>
  <p:tag name="KSO_WM_TEMPLATE_CATEGORY" val="diagram"/>
  <p:tag name="KSO_WM_TEMPLATE_INDEX" val="20205190"/>
  <p:tag name="KSO_WM_UNIT_LAYERLEVEL" val="1"/>
  <p:tag name="KSO_WM_TAG_VERSION" val="1.0"/>
  <p:tag name="KSO_WM_BEAUTIFY_FLAG" val="#wm#"/>
</p:tagLst>
</file>

<file path=ppt/tags/tag4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4"/>
  <p:tag name="KSO_WM_UNIT_ID" val="diagram20205190_1*i*4"/>
  <p:tag name="KSO_WM_TEMPLATE_CATEGORY" val="diagram"/>
  <p:tag name="KSO_WM_TEMPLATE_INDEX" val="20205190"/>
  <p:tag name="KSO_WM_UNIT_LAYERLEVEL" val="1"/>
  <p:tag name="KSO_WM_TAG_VERSION" val="1.0"/>
  <p:tag name="KSO_WM_BEAUTIFY_FLAG" val="#wm#"/>
  <p:tag name="KSO_WM_UNIT_FILL_FORE_SCHEMECOLOR_INDEX_BRIGHTNESS" val="0.4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4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5"/>
  <p:tag name="KSO_WM_UNIT_ID" val="diagram20205190_1*i*5"/>
  <p:tag name="KSO_WM_TEMPLATE_CATEGORY" val="diagram"/>
  <p:tag name="KSO_WM_TEMPLATE_INDEX" val="20205190"/>
  <p:tag name="KSO_WM_UNIT_LAYERLEVEL" val="1"/>
  <p:tag name="KSO_WM_TAG_VERSION" val="1.0"/>
  <p:tag name="KSO_WM_BEAUTIFY_FLAG" val="#wm#"/>
  <p:tag name="KSO_WM_UNIT_LINE_FORE_SCHEMECOLOR_INDEX_BRIGHTNESS" val="0.4"/>
  <p:tag name="KSO_WM_UNIT_LINE_FORE_SCHEMECOLOR_INDEX" val="5"/>
  <p:tag name="KSO_WM_UNIT_LINE_FILL_TYPE" val="2"/>
</p:tagLst>
</file>

<file path=ppt/tags/tag4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6"/>
  <p:tag name="KSO_WM_UNIT_ID" val="diagram20205190_1*i*6"/>
  <p:tag name="KSO_WM_TEMPLATE_CATEGORY" val="diagram"/>
  <p:tag name="KSO_WM_TEMPLATE_INDEX" val="20205190"/>
  <p:tag name="KSO_WM_UNIT_LAYERLEVEL" val="1"/>
  <p:tag name="KSO_WM_TAG_VERSION" val="1.0"/>
  <p:tag name="KSO_WM_BEAUTIFY_FLAG" val="#wm#"/>
  <p:tag name="KSO_WM_UNIT_LINE_FORE_SCHEMECOLOR_INDEX_BRIGHTNESS" val="0.4"/>
  <p:tag name="KSO_WM_UNIT_LINE_FORE_SCHEMECOLOR_INDEX" val="5"/>
  <p:tag name="KSO_WM_UNIT_LINE_FILL_TYPE" val="2"/>
</p:tagLst>
</file>

<file path=ppt/tags/tag4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8"/>
  <p:tag name="KSO_WM_UNIT_ID" val="diagram20205190_1*i*8"/>
  <p:tag name="KSO_WM_TEMPLATE_CATEGORY" val="diagram"/>
  <p:tag name="KSO_WM_TEMPLATE_INDEX" val="20205190"/>
  <p:tag name="KSO_WM_UNIT_LAYERLEVEL" val="1"/>
  <p:tag name="KSO_WM_TAG_VERSION" val="1.0"/>
  <p:tag name="KSO_WM_BEAUTIFY_FLAG" val="#wm#"/>
</p:tagLst>
</file>

<file path=ppt/tags/tag4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7"/>
  <p:tag name="KSO_WM_UNIT_ID" val="diagram20205190_1*i*7"/>
  <p:tag name="KSO_WM_TEMPLATE_CATEGORY" val="diagram"/>
  <p:tag name="KSO_WM_TEMPLATE_INDEX" val="20205190"/>
  <p:tag name="KSO_WM_UNIT_LAYERLEVEL" val="1"/>
  <p:tag name="KSO_WM_TAG_VERSION" val="1.0"/>
  <p:tag name="KSO_WM_BEAUTIFY_FLAG" val="#wm#"/>
  <p:tag name="KSO_WM_UNIT_FILL_FORE_SCHEMECOLOR_INDEX_BRIGHTNESS" val="0.4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9"/>
  <p:tag name="KSO_WM_UNIT_ID" val="diagram20205190_1*i*9"/>
  <p:tag name="KSO_WM_TEMPLATE_CATEGORY" val="diagram"/>
  <p:tag name="KSO_WM_TEMPLATE_INDEX" val="20205190"/>
  <p:tag name="KSO_WM_UNIT_LAYERLEVEL" val="1"/>
  <p:tag name="KSO_WM_TAG_VERSION" val="1.0"/>
  <p:tag name="KSO_WM_BEAUTIFY_FLAG" val="#wm#"/>
  <p:tag name="KSO_WM_UNIT_LINE_FORE_SCHEMECOLOR_INDEX_BRIGHTNESS" val="0.4"/>
  <p:tag name="KSO_WM_UNIT_LINE_FORE_SCHEMECOLOR_INDEX" val="5"/>
  <p:tag name="KSO_WM_UNIT_LINE_FILL_TYPE" val="2"/>
</p:tagLst>
</file>

<file path=ppt/tags/tag4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1"/>
  <p:tag name="KSO_WM_UNIT_ID" val="diagram20205190_1*i*11"/>
  <p:tag name="KSO_WM_TEMPLATE_CATEGORY" val="diagram"/>
  <p:tag name="KSO_WM_TEMPLATE_INDEX" val="20205190"/>
  <p:tag name="KSO_WM_UNIT_LAYERLEVEL" val="1"/>
  <p:tag name="KSO_WM_TAG_VERSION" val="1.0"/>
  <p:tag name="KSO_WM_BEAUTIFY_FLAG" val="#wm#"/>
  <p:tag name="KSO_WM_UNIT_LINE_FORE_SCHEMECOLOR_INDEX_BRIGHTNESS" val="0.4"/>
  <p:tag name="KSO_WM_UNIT_LINE_FORE_SCHEMECOLOR_INDEX" val="5"/>
  <p:tag name="KSO_WM_UNIT_LINE_FILL_TYPE" val="2"/>
</p:tagLst>
</file>

<file path=ppt/tags/tag4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diagram20205190_1*f*1"/>
  <p:tag name="KSO_WM_TEMPLATE_CATEGORY" val="diagram"/>
  <p:tag name="KSO_WM_TEMPLATE_INDEX" val="20205190"/>
  <p:tag name="KSO_WM_UNIT_LAYERLEVEL" val="1"/>
  <p:tag name="KSO_WM_TAG_VERSION" val="1.0"/>
  <p:tag name="KSO_WM_BEAUTIFY_FLAG" val="#wm#"/>
  <p:tag name="KSO_WM_UNIT_SUBTYPE" val="a"/>
  <p:tag name="KSO_WM_UNIT_PRESET_TEXT" val="单击此处输入你的正文，文字是您思想的提炼，为了最终演示发布的良好效果，请尽量言简意赅的阐述观点；根据需要可酌情增减文字，以便观者可以准确理解您所传达的信息。&#10;单击此处输入你的正文，文字是您思想的提炼，为了最终演示发布的良好效果，请尽量言简意赅的阐述观点；根据需要可酌情增减文字，以便观者可以准确理解您所传达的信息。&#10;单击此处输入你的正文，文字是您思想的提炼，为了最终演示发布的良好效果，请尽量言简意赅的阐述观点；根据需要可酌情增减文字，以便观者可以准确理解您所传达的信息。"/>
  <p:tag name="KSO_WM_UNIT_NOCLEAR" val="0"/>
  <p:tag name="KSO_WM_UNIT_VALUE" val="357"/>
  <p:tag name="KSO_WM_UNIT_TEXT_FILL_FORE_SCHEMECOLOR_INDEX_BRIGHTNESS" val="0.25"/>
  <p:tag name="KSO_WM_UNIT_TEXT_FILL_FORE_SCHEMECOLOR_INDEX" val="13"/>
  <p:tag name="KSO_WM_UNIT_TEXT_FILL_TYPE" val="1"/>
</p:tagLst>
</file>

<file path=ppt/tags/tag4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diagram20205190_1*i*2"/>
  <p:tag name="KSO_WM_TEMPLATE_CATEGORY" val="diagram"/>
  <p:tag name="KSO_WM_TEMPLATE_INDEX" val="20205190"/>
  <p:tag name="KSO_WM_UNIT_LAYERLEVEL" val="1"/>
  <p:tag name="KSO_WM_TAG_VERSION" val="1.0"/>
  <p:tag name="KSO_WM_BEAUTIFY_FLAG" val="#wm#"/>
  <p:tag name="KSO_WM_UNIT_LINE_FORE_SCHEMECOLOR_INDEX_BRIGHTNESS" val="0.4"/>
  <p:tag name="KSO_WM_UNIT_LINE_FORE_SCHEMECOLOR_INDEX" val="5"/>
  <p:tag name="KSO_WM_UNIT_LINE_FILL_TYPE" val="2"/>
</p:tagLst>
</file>

<file path=ppt/tags/tag454.xml><?xml version="1.0" encoding="utf-8"?>
<p:tagLst xmlns:p="http://schemas.openxmlformats.org/presentationml/2006/main">
  <p:tag name="KSO_WM_UNIT_ISCONTENTSTITLE" val="0"/>
  <p:tag name="KSO_WM_UNIT_ISNUMDGMTITLE" val="0"/>
  <p:tag name="KSO_WM_UNIT_PRESET_TEXT" val="单击此处添加大标题内容"/>
  <p:tag name="KSO_WM_UNIT_NOCLEAR" val="0"/>
  <p:tag name="KSO_WM_UNIT_VALUE" val="22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05190_1*a*1"/>
  <p:tag name="KSO_WM_TEMPLATE_CATEGORY" val="diagram"/>
  <p:tag name="KSO_WM_TEMPLATE_INDEX" val="20205190"/>
  <p:tag name="KSO_WM_UNIT_LAYERLEVEL" val="1"/>
  <p:tag name="KSO_WM_TAG_VERSION" val="1.0"/>
  <p:tag name="KSO_WM_BEAUTIFY_FLAG" val="#wm#"/>
  <p:tag name="KSO_WM_UNIT_TEXT_FILL_FORE_SCHEMECOLOR_INDEX_BRIGHTNESS" val="0.15"/>
  <p:tag name="KSO_WM_UNIT_TEXT_FILL_FORE_SCHEMECOLOR_INDEX" val="13"/>
  <p:tag name="KSO_WM_UNIT_TEXT_FILL_TYPE" val="1"/>
</p:tagLst>
</file>

<file path=ppt/tags/tag455.xml><?xml version="1.0" encoding="utf-8"?>
<p:tagLst xmlns:p="http://schemas.openxmlformats.org/presentationml/2006/main">
  <p:tag name="KSO_WM_SLIDE_ID" val="diagram20205190_1"/>
  <p:tag name="KSO_WM_TEMPLATE_SUBCATEGORY" val="0"/>
  <p:tag name="KSO_WM_TEMPLATE_MASTER_TYPE" val="0"/>
  <p:tag name="KSO_WM_TEMPLATE_COLOR_TYPE" val="1"/>
  <p:tag name="KSO_WM_SLIDE_TYPE" val="text"/>
  <p:tag name="KSO_WM_SLIDE_SUBTYPE" val="pureTxt"/>
  <p:tag name="KSO_WM_SLIDE_ITEM_CNT" val="0"/>
  <p:tag name="KSO_WM_SLIDE_INDEX" val="1"/>
  <p:tag name="KSO_WM_SLIDE_SIZE" val="932*488"/>
  <p:tag name="KSO_WM_SLIDE_POSITION" val="13*30"/>
  <p:tag name="KSO_WM_TAG_VERSION" val="1.0"/>
  <p:tag name="KSO_WM_BEAUTIFY_FLAG" val="#wm#"/>
  <p:tag name="KSO_WM_TEMPLATE_CATEGORY" val="diagram"/>
  <p:tag name="KSO_WM_TEMPLATE_INDEX" val="20205190"/>
  <p:tag name="KSO_WM_SLIDE_LAYOUT" val="a_b_f"/>
  <p:tag name="KSO_WM_SLIDE_LAYOUT_CNT" val="1_1_1"/>
  <p:tag name="KSO_WM_SLIDE_BACKGROUND_TYPE" val="general"/>
</p:tagLst>
</file>

<file path=ppt/tags/tag456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i*1"/>
  <p:tag name="KSO_WM_UNIT_LAYERLEVEL" val="1"/>
  <p:tag name="KSO_WM_TAG_VERSION" val="1.0"/>
  <p:tag name="KSO_WM_BEAUTIFY_FLAG" val="#wm#"/>
  <p:tag name="KSO_WM_UNIT_SUBTYPE" val="h"/>
  <p:tag name="KSO_WM_UNIT_TYPE" val="i"/>
  <p:tag name="KSO_WM_UNIT_INDEX" val="1"/>
  <p:tag name="KSO_WM_UNIT_BK_DARK_LIGHT" val="2"/>
  <p:tag name="KSO_WM_UNIT_FILL_FORE_SCHEMECOLOR_INDEX_BRIGHTNESS" val="0"/>
  <p:tag name="KSO_WM_UNIT_FILL_TYPE" val="1"/>
  <p:tag name="KSO_WM_UNIT_TEXT_FILL_FORE_SCHEMECOLOR_INDEX_BRIGHTNESS" val="0"/>
  <p:tag name="KSO_WM_UNIT_TEXT_FILL_FORE_SCHEMECOLOR_INDEX" val="2"/>
  <p:tag name="KSO_WM_UNIT_TEXT_FILL_TYPE" val="1"/>
  <p:tag name="KSO_WM_CHIP_GROUPID" val="6183563ea6a891b1f9db0614"/>
  <p:tag name="KSO_WM_CHIP_XID" val="618b7ac818adb49c6c1f293b"/>
</p:tagLst>
</file>

<file path=ppt/tags/tag457.xml><?xml version="1.0" encoding="utf-8"?>
<p:tagLst xmlns:p="http://schemas.openxmlformats.org/presentationml/2006/main">
  <p:tag name="KSO_WM_UNIT_SUBTYPE" val="t"/>
  <p:tag name="KSO_WM_UNIT_TYPE" val="i"/>
  <p:tag name="KSO_WM_UNIT_INDEX" val="1"/>
  <p:tag name="KSO_WM_UNIT_ID" val="_17*i*1"/>
  <p:tag name="KSO_WM_BEAUTIFY_FLAG" val="#wm#"/>
  <p:tag name="KSO_WM_TAG_VERSION" val="1.0"/>
  <p:tag name="KSO_WM_CHIP_GROUPID" val="62aaa4877459d9b063054b90"/>
  <p:tag name="KSO_WM_CHIP_XID" val="62aaa4a97459d9b063055343"/>
  <p:tag name="KSO_WM_UNIT_DEC_AREA_ID" val="fb1e70d7e4f64ecd8de1efaa0aa89834"/>
  <p:tag name="KSO_WM_CHIP_FILLAREA_FILL_RULE" val="{&quot;fill_align&quot;:&quot;rt&quot;,&quot;fill_effect&quot;:[],&quot;fill_mode&quot;:&quot;adaptive&quot;,&quot;sacle_strategy&quot;:&quot;stretch&quot;}"/>
  <p:tag name="KSO_WM_UNIT_DEC_SUPPORTCHANGEPIC" val="0"/>
  <p:tag name="KSO_WM_UNIT_DEC_CHANGEPICRESERVED" val="1"/>
  <p:tag name="KSO_WM_ASSEMBLE_CHIP_INDEX" val="906f037a4d1a4d74938d87b83c1b7571"/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458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31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15821_1*a*1"/>
  <p:tag name="KSO_WM_TEMPLATE_CATEGORY" val="diagram"/>
  <p:tag name="KSO_WM_TEMPLATE_INDEX" val="20215821"/>
  <p:tag name="KSO_WM_UNIT_LAYERLEVEL" val="1"/>
  <p:tag name="KSO_WM_TAG_VERSION" val="1.0"/>
  <p:tag name="KSO_WM_BEAUTIFY_FLAG" val="#wm#"/>
  <p:tag name="KSO_WM_UNIT_PRESET_TEXT" val="单击此处添加大标题内容"/>
  <p:tag name="KSO_WM_UNIT_DEFAULT_FONT" val="24;44;4"/>
  <p:tag name="KSO_WM_UNIT_BLOCK" val="0"/>
  <p:tag name="KSO_WM_UNIT_SHOW_EDIT_AREA_INDICATION" val="1"/>
  <p:tag name="KSO_WM_CHIP_GROUPID" val="5e7881253197e252a37019b5"/>
  <p:tag name="KSO_WM_CHIP_XID" val="5e7881253197e252a37019b6"/>
  <p:tag name="KSO_WM_UNIT_DEC_AREA_ID" val="d6967b7cbfdd49db98dac943c921b42c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lm&quot;,&quot;fill_mode&quot;:&quot;full&quot;,&quot;sacle_strategy&quot;:&quot;smart&quot;}"/>
  <p:tag name="KSO_WM_ASSEMBLE_CHIP_INDEX" val="fbfbb0fc61064a90acaa69246cc83bf9"/>
  <p:tag name="KSO_WM_UNIT_TEXT_FILL_FORE_SCHEMECOLOR_INDEX_BRIGHTNESS" val="0"/>
  <p:tag name="KSO_WM_UNIT_TEXT_FILL_FORE_SCHEMECOLOR_INDEX" val="13"/>
  <p:tag name="KSO_WM_UNIT_TEXT_FILL_TYPE" val="1"/>
  <p:tag name="KSO_WM_TEMPLATE_ASSEMBLE_XID" val="60656fc04054ed1e2fb80fac"/>
  <p:tag name="KSO_WM_TEMPLATE_ASSEMBLE_GROUPID" val="60656fc04054ed1e2fb80fac"/>
</p:tagLst>
</file>

<file path=ppt/tags/tag459.xml><?xml version="1.0" encoding="utf-8"?>
<p:tagLst xmlns:p="http://schemas.openxmlformats.org/presentationml/2006/main">
  <p:tag name="KSO_WM_UNIT_VALUE" val="1311*1269"/>
  <p:tag name="KSO_WM_UNIT_HIGHLIGHT" val="0"/>
  <p:tag name="KSO_WM_UNIT_COMPATIBLE" val="1"/>
  <p:tag name="KSO_WM_UNIT_DIAGRAM_ISNUMVISUAL" val="0"/>
  <p:tag name="KSO_WM_UNIT_DIAGRAM_ISREFERUNIT" val="0"/>
  <p:tag name="KSO_WM_UNIT_TYPE" val="d"/>
  <p:tag name="KSO_WM_UNIT_INDEX" val="1"/>
  <p:tag name="KSO_WM_UNIT_ID" val="diagram20215821_1*d*1"/>
  <p:tag name="KSO_WM_TEMPLATE_CATEGORY" val="diagram"/>
  <p:tag name="KSO_WM_TEMPLATE_INDEX" val="20215821"/>
  <p:tag name="KSO_WM_UNIT_LAYERLEVEL" val="1"/>
  <p:tag name="KSO_WM_TAG_VERSION" val="1.0"/>
  <p:tag name="KSO_WM_BEAUTIFY_FLAG" val="#wm#"/>
  <p:tag name="KSO_WM_CHIP_GROUPID" val="5e7310da9a230a26b9e88a19"/>
  <p:tag name="KSO_WM_CHIP_XID" val="5e7310da9a230a26b9e88a1a"/>
  <p:tag name="KSO_WM_UNIT_DEC_AREA_ID" val="72724b5f8f7d49fd87ad8a10f5f27045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cm&quot;,&quot;fill_mode&quot;:&quot;full&quot;,&quot;sacle_strategy&quot;:&quot;smart&quot;}"/>
  <p:tag name="KSO_WM_ASSEMBLE_CHIP_INDEX" val="170633e9b5804ede9614deac90e3a027"/>
  <p:tag name="KSO_WM_UNIT_SUPPORT_UNIT_TYPE" val="[&quot;l&quot;,&quot;m&quot;,&quot;n&quot;,&quot;o&quot;,&quot;p&quot;,&quot;q&quot;,&quot;r&quot;,&quot;δ&quot;,&quot;ε&quot;,&quot;ζ&quot;,&quot;η&quot;,&quot;d&quot;,&quot;α&quot;,&quot;β&quot;,&quot;θ&quot;]"/>
  <p:tag name="KSO_WM_TEMPLATE_ASSEMBLE_XID" val="60656fc04054ed1e2fb80fac"/>
  <p:tag name="KSO_WM_TEMPLATE_ASSEMBLE_GROUPID" val="60656fc04054ed1e2fb80fac"/>
  <p:tag name="KSO_WM_UNIT_PICTURE_CLIP_FLAG" val="0"/>
</p:tagLst>
</file>

<file path=ppt/tags/tag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60.xml><?xml version="1.0" encoding="utf-8"?>
<p:tagLst xmlns:p="http://schemas.openxmlformats.org/presentationml/2006/main">
  <p:tag name="KSO_WM_UNIT_TEXT_SUBTYPE" val="a"/>
  <p:tag name="KSO_WM_UNIT_SUBTYPE" val="a"/>
  <p:tag name="KSO_WM_UNIT_PRESET_TEXT" val="单击此处添加正文，文字是您思想的提炼，为了演示发布的良好效果，请言简意赅的阐述您的观点。您的内容已经简明扼要，字字珠玑，但信息却千丝万缕、错综复杂。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diagram20215821_1*f*1"/>
  <p:tag name="KSO_WM_TEMPLATE_CATEGORY" val="diagram"/>
  <p:tag name="KSO_WM_TEMPLATE_INDEX" val="20215821"/>
  <p:tag name="KSO_WM_UNIT_LAYERLEVEL" val="1"/>
  <p:tag name="KSO_WM_TAG_VERSION" val="1.0"/>
  <p:tag name="KSO_WM_BEAUTIFY_FLAG" val="#wm#"/>
  <p:tag name="KSO_WM_UNIT_DEFAULT_FONT" val="14;20;2"/>
  <p:tag name="KSO_WM_UNIT_BLOCK" val="0"/>
  <p:tag name="KSO_WM_UNIT_VALUE" val="92"/>
  <p:tag name="KSO_WM_UNIT_SHOW_EDIT_AREA_INDICATION" val="1"/>
  <p:tag name="KSO_WM_CHIP_GROUPID" val="5e6b05596848fb12bee65ac8"/>
  <p:tag name="KSO_WM_CHIP_XID" val="5e6b05596848fb12bee65aca"/>
  <p:tag name="KSO_WM_UNIT_DEC_AREA_ID" val="b2e0fc33c8fb4226b2c7912eabade108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cm&quot;,&quot;fill_mode&quot;:&quot;full&quot;,&quot;sacle_strategy&quot;:&quot;smart&quot;}"/>
  <p:tag name="KSO_WM_ASSEMBLE_CHIP_INDEX" val="cf236953d9354eba87d4571f82370dc3"/>
  <p:tag name="KSO_WM_UNIT_TEXT_FILL_FORE_SCHEMECOLOR_INDEX_BRIGHTNESS" val="0.25"/>
  <p:tag name="KSO_WM_UNIT_TEXT_FILL_FORE_SCHEMECOLOR_INDEX" val="13"/>
  <p:tag name="KSO_WM_UNIT_TEXT_FILL_TYPE" val="1"/>
  <p:tag name="KSO_WM_TEMPLATE_ASSEMBLE_XID" val="60656fc04054ed1e2fb80fac"/>
  <p:tag name="KSO_WM_TEMPLATE_ASSEMBLE_GROUPID" val="60656fc04054ed1e2fb80fac"/>
</p:tagLst>
</file>

<file path=ppt/tags/tag461.xml><?xml version="1.0" encoding="utf-8"?>
<p:tagLst xmlns:p="http://schemas.openxmlformats.org/presentationml/2006/main">
  <p:tag name="KSO_WM_UNIT_BLOCK" val="0"/>
  <p:tag name="KSO_WM_UNIT_SM_LIMIT_TYPE" val="2"/>
  <p:tag name="KSO_WM_UNIT_DEC_AREA_ID" val="fc81cb14038b43bcb7ca0b9f10fe60f7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diagram20215821_1*i*2"/>
  <p:tag name="KSO_WM_TEMPLATE_CATEGORY" val="diagram"/>
  <p:tag name="KSO_WM_TEMPLATE_INDEX" val="20215821"/>
  <p:tag name="KSO_WM_UNIT_LAYERLEVEL" val="1"/>
  <p:tag name="KSO_WM_TAG_VERSION" val="1.0"/>
  <p:tag name="KSO_WM_BEAUTIFY_FLAG" val="#wm#"/>
  <p:tag name="KSO_WM_UNIT_DECORATE_INFO" val="{&quot;ReferentInfo&quot;:{&quot;Id&quot;:&quot;slide&quot;,&quot;X&quot;:{&quot;Pos&quot;:2},&quot;Y&quot;:{&quot;Pos&quot;:2}},&quot;DecorateInfoX&quot;:{&quot;Pos&quot;:2,&quot;IsAbs&quot;:false},&quot;DecorateInfoY&quot;:{&quot;Pos&quot;:2,&quot;IsAbs&quot;:false},&quot;DecorateInfoW&quot;:{&quot;IsAbs&quot;:false},&quot;DecorateInfoH&quot;:{&quot;IsAbs&quot;:false},&quot;whChangeMode&quot;:0}"/>
  <p:tag name="KSO_WM_CHIP_GROUPID" val="5f5ee1ca4d6848d78f644aeb"/>
  <p:tag name="KSO_WM_CHIP_XID" val="5f5f3b6e8e478fb0c58a9422"/>
  <p:tag name="KSO_WM_TEMPLATE_ASSEMBLE_XID" val="60656fc04054ed1e2fb80fac"/>
  <p:tag name="KSO_WM_TEMPLATE_ASSEMBLE_GROUPID" val="60656fc04054ed1e2fb80fac"/>
</p:tagLst>
</file>

<file path=ppt/tags/tag462.xml><?xml version="1.0" encoding="utf-8"?>
<p:tagLst xmlns:p="http://schemas.openxmlformats.org/presentationml/2006/main">
  <p:tag name="KSO_WM_BEAUTIFY_FLAG" val="#wm#"/>
  <p:tag name="KSO_WM_TEMPLATE_CATEGORY" val="diagram"/>
  <p:tag name="KSO_WM_TEMPLATE_INDEX" val="20215821"/>
  <p:tag name="KSO_WM_SLIDE_ID" val="diagram20215821_1"/>
  <p:tag name="KSO_WM_TEMPLATE_SUBCATEGORY" val="21"/>
  <p:tag name="KSO_WM_TEMPLATE_MASTER_TYPE" val="0"/>
  <p:tag name="KSO_WM_TEMPLATE_COLOR_TYPE" val="1"/>
  <p:tag name="KSO_WM_SLIDE_TYPE" val="text"/>
  <p:tag name="KSO_WM_SLIDE_SUBTYPE" val="picTxt"/>
  <p:tag name="KSO_WM_SLIDE_ITEM_CNT" val="0"/>
  <p:tag name="KSO_WM_SLIDE_INDEX" val="1"/>
  <p:tag name="KSO_WM_TAG_VERSION" val="1.0"/>
  <p:tag name="KSO_WM_SLIDE_LAYOUT" val="a_d_f"/>
  <p:tag name="KSO_WM_SLIDE_LAYOUT_CNT" val="1_1_1"/>
  <p:tag name="KSO_WM_TEMPLATE_THUMBS_INDEX" val="1、4、7、12、13、14、15、16、17、18、20、24、25、28、33、36、40、43、44"/>
  <p:tag name="KSO_WM_SLIDE_SIZE" val="960*539"/>
  <p:tag name="KSO_WM_SLIDE_POSITION" val="0*0"/>
  <p:tag name="KSO_WM_SLIDE_LAYOUT_INFO" val="{&quot;id&quot;:&quot;2021-04-01T16:02:01&quot;,&quot;maxSize&quot;:{&quot;size1&quot;:13.2},&quot;minSize&quot;:{&quot;size1&quot;:13.2},&quot;normalSize&quot;:{&quot;size1&quot;:13.2},&quot;subLayout&quot;:[{&quot;backgroundInfo&quot;:[{&quot;bottom&quot;:0,&quot;bottomAbs&quot;:false,&quot;left&quot;:0,&quot;leftAbs&quot;:false,&quot;right&quot;:0,&quot;rightAbs&quot;:false,&quot;top&quot;:0,&quot;topAbs&quot;:false,&quot;type&quot;:&quot;navigation&quot;}],&quot;id&quot;:&quot;2021-04-01T16:02:01&quot;,&quot;margin&quot;:{&quot;bottom&quot;:0.3970000147819519,&quot;left&quot;:1.2699999809265137,&quot;right&quot;:1.2699999809265137,&quot;top&quot;:0.4230000674724579},&quot;type&quot;:0},{&quot;direction&quot;:1,&quot;id&quot;:&quot;2021-04-01T16:02:01&quot;,&quot;maxSize&quot;:{&quot;size1&quot;:66.199979652445},&quot;minSize&quot;:{&quot;size1&quot;:38.79997965244498},&quot;normalSize&quot;:{&quot;size1&quot;:40.881229652444986},&quot;subLayout&quot;:[{&quot;id&quot;:&quot;2021-04-01T16:02:01&quot;,&quot;margin&quot;:{&quot;bottom&quot;:1.6929999589920044,&quot;left&quot;:1.6929999589920044,&quot;right&quot;:0.02600000612437725,&quot;top&quot;:1.720000147819519},&quot;type&quot;:0},{&quot;id&quot;:&quot;2021-04-01T16:02:01&quot;,&quot;margin&quot;:{&quot;bottom&quot;:1.6929999589920044,&quot;left&quot;:1.2430000305175781,&quot;right&quot;:1.6929999589920044,&quot;top&quot;:1.6929999589920044},&quot;type&quot;:0}],&quot;type&quot;:0}],&quot;type&quot;:0}"/>
  <p:tag name="KSO_WM_SLIDE_BACKGROUND" val="[&quot;navigation&quot;]"/>
  <p:tag name="KSO_WM_SLIDE_RATIO" val="1.777778"/>
  <p:tag name="KSO_WM_CHIP_INFOS" val="{&quot;type&quot;:0,&quot;layout_type&quot;:&quot;navigation&quot;,&quot;layout_feature&quot;:1,&quot;aspect_ratio&quot;:&quot;16:9&quot;,&quot;same_font_size&quot;:false,&quot;diagram&quot;:{&quot;type&quot;:[],&quot;direction&quot;:0,&quot;isSupportDecBetweenItems&quot;:false},&quot;tags&quot;:{&quot;style&quot;:[&quot;商务&quot;,&quot;简约&quot;,&quot;文艺清新&quot;,&quot;中国风&quot;,&quot;卡通&quot;,&quot;欧美风&quot;,&quot;黑板风&quot;,&quot;渐变风&quot;,&quot;党政风&quot;]},&quot;slide_type&quot;:[&quot;text&quot;]}"/>
  <p:tag name="KSO_WM_CHIP_XID" val="5f5f3b6e8e478fb0c58a9422"/>
  <p:tag name="KSO_WM_CHIP_FILLPROP" val="[[{&quot;text_align&quot;:&quot;lm&quot;,&quot;text_direction&quot;:&quot;horizontal&quot;,&quot;support_big_font&quot;:false,&quot;picture_toward&quot;:0,&quot;picture_dockside&quot;:[],&quot;fill_id&quot;:&quot;c934b58042b44607bfcc30469ccc57d1&quot;,&quot;fill_align&quot;:&quot;lm&quot;,&quot;chip_types&quot;:[&quot;header&quot;]},{&quot;text_align&quot;:&quot;cm&quot;,&quot;text_direction&quot;:&quot;horizontal&quot;,&quot;support_features&quot;:[&quot;collage&quot;,&quot;carousel&quot;],&quot;support_big_font&quot;:false,&quot;picture_toward&quot;:0,&quot;picture_dockside&quot;:[],&quot;fill_id&quot;:&quot;dbd48f1022174d91a904003a42a44ec0&quot;,&quot;fill_align&quot;:&quot;cm&quot;,&quot;chip_types&quot;:[&quot;diagram&quot;,&quot;pictext&quot;,&quot;picture&quot;,&quot;chart&quot;,&quot;table&quot;,&quot;video&quot;]},{&quot;text_align&quot;:&quot;lm&quot;,&quot;text_direction&quot;:&quot;horizontal&quot;,&quot;support_big_font&quot;:false,&quot;picture_toward&quot;:0,&quot;picture_dockside&quot;:[],&quot;fill_id&quot;:&quot;6d37605f4ba842028aff7707b4ec7ce0&quot;,&quot;fill_align&quot;:&quot;cm&quot;,&quot;chip_types&quot;:[&quot;text&quot;]}]]"/>
  <p:tag name="FIXED_XID_TMP" val="5f5ee1ca4d6848d78f644aeb"/>
  <p:tag name="KSO_WM_CHIP_DECFILLPROP" val="[]"/>
  <p:tag name="KSO_WM_SLIDE_CAN_ADD_NAVIGATION" val="1"/>
  <p:tag name="KSO_WM_CHIP_GROUPID" val="5f5ee1ca4d6848d78f644aeb"/>
  <p:tag name="KSO_WM_SLIDE_BK_DARK_LIGHT" val="2"/>
  <p:tag name="KSO_WM_SLIDE_BACKGROUND_TYPE" val="navigation"/>
  <p:tag name="KSO_WM_SLIDE_SUPPORT_FEATURE_TYPE" val="3"/>
  <p:tag name="KSO_WM_TEMPLATE_ASSEMBLE_XID" val="60656fc04054ed1e2fb80fac"/>
  <p:tag name="KSO_WM_TEMPLATE_ASSEMBLE_GROUPID" val="60656fc04054ed1e2fb80fac"/>
</p:tagLst>
</file>

<file path=ppt/tags/tag463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i*1"/>
  <p:tag name="KSO_WM_UNIT_LAYERLEVEL" val="1"/>
  <p:tag name="KSO_WM_TAG_VERSION" val="1.0"/>
  <p:tag name="KSO_WM_BEAUTIFY_FLAG" val="#wm#"/>
  <p:tag name="KSO_WM_UNIT_SUBTYPE" val="h"/>
  <p:tag name="KSO_WM_UNIT_TYPE" val="i"/>
  <p:tag name="KSO_WM_UNIT_INDEX" val="1"/>
  <p:tag name="KSO_WM_UNIT_BK_DARK_LIGHT" val="2"/>
  <p:tag name="KSO_WM_UNIT_FILL_FORE_SCHEMECOLOR_INDEX_BRIGHTNESS" val="0"/>
  <p:tag name="KSO_WM_UNIT_FILL_TYPE" val="1"/>
  <p:tag name="KSO_WM_UNIT_TEXT_FILL_FORE_SCHEMECOLOR_INDEX_BRIGHTNESS" val="0"/>
  <p:tag name="KSO_WM_UNIT_TEXT_FILL_FORE_SCHEMECOLOR_INDEX" val="2"/>
  <p:tag name="KSO_WM_UNIT_TEXT_FILL_TYPE" val="1"/>
  <p:tag name="KSO_WM_CHIP_GROUPID" val="6183563ea6a891b1f9db0614"/>
  <p:tag name="KSO_WM_CHIP_XID" val="618b7ac818adb49c6c1f293c"/>
</p:tagLst>
</file>

<file path=ppt/tags/tag464.xml><?xml version="1.0" encoding="utf-8"?>
<p:tagLst xmlns:p="http://schemas.openxmlformats.org/presentationml/2006/main">
  <p:tag name="KSO_WM_UNIT_SUBTYPE" val="t"/>
  <p:tag name="KSO_WM_UNIT_TYPE" val="i"/>
  <p:tag name="KSO_WM_UNIT_INDEX" val="1"/>
  <p:tag name="KSO_WM_UNIT_ID" val="_18*i*1"/>
  <p:tag name="KSO_WM_BEAUTIFY_FLAG" val="#wm#"/>
  <p:tag name="KSO_WM_TAG_VERSION" val="1.0"/>
  <p:tag name="KSO_WM_CHIP_GROUPID" val="62aaa4877459d9b063054b90"/>
  <p:tag name="KSO_WM_CHIP_XID" val="62aaa4a97459d9b063055343"/>
  <p:tag name="KSO_WM_UNIT_DEC_AREA_ID" val="fb1e70d7e4f64ecd8de1efaa0aa89834"/>
  <p:tag name="KSO_WM_CHIP_FILLAREA_FILL_RULE" val="{&quot;fill_align&quot;:&quot;rt&quot;,&quot;fill_effect&quot;:[],&quot;fill_mode&quot;:&quot;adaptive&quot;,&quot;sacle_strategy&quot;:&quot;stretch&quot;}"/>
  <p:tag name="KSO_WM_UNIT_DEC_SUPPORTCHANGEPIC" val="0"/>
  <p:tag name="KSO_WM_UNIT_DEC_CHANGEPICRESERVED" val="1"/>
  <p:tag name="KSO_WM_ASSEMBLE_CHIP_INDEX" val="906f037a4d1a4d74938d87b83c1b7571"/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465.xml><?xml version="1.0" encoding="utf-8"?>
<p:tagLst xmlns:p="http://schemas.openxmlformats.org/presentationml/2006/main">
  <p:tag name="KSO_WM_UNIT_SUBTYPE" val="t"/>
  <p:tag name="KSO_WM_UNIT_TYPE" val="i"/>
  <p:tag name="KSO_WM_UNIT_INDEX" val="1"/>
  <p:tag name="KSO_WM_UNIT_ID" val="_18*i*1"/>
  <p:tag name="KSO_WM_BEAUTIFY_FLAG" val="#wm#"/>
  <p:tag name="KSO_WM_TAG_VERSION" val="1.0"/>
  <p:tag name="KSO_WM_CHIP_GROUPID" val="62aaa4877459d9b063054b90"/>
  <p:tag name="KSO_WM_CHIP_XID" val="62aaa4a97459d9b06305532c"/>
  <p:tag name="KSO_WM_UNIT_DEC_AREA_ID" val="28614a9b8d2f41f7926c486c233f11a3"/>
  <p:tag name="KSO_WM_CHIP_FILLAREA_FILL_RULE" val="{&quot;fill_align&quot;:&quot;lt&quot;,&quot;fill_effect&quot;:[],&quot;fill_mode&quot;:&quot;adaptive&quot;,&quot;sacle_strategy&quot;:&quot;stretch&quot;}"/>
  <p:tag name="KSO_WM_UNIT_DEC_SUPPORTCHANGEPIC" val="0"/>
  <p:tag name="KSO_WM_UNIT_DEC_CHANGEPICRESERVED" val="1"/>
  <p:tag name="KSO_WM_ASSEMBLE_CHIP_INDEX" val="22c63095ce0145a19a6aa35fbc7dd49d"/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466.xml><?xml version="1.0" encoding="utf-8"?>
<p:tagLst xmlns:p="http://schemas.openxmlformats.org/presentationml/2006/main">
  <p:tag name="KSO_WM_UNIT_TEXT_SUBTYPE" val="a"/>
  <p:tag name="KSO_WM_UNIT_SUBTYPE" val="a"/>
  <p:tag name="KSO_WM_UNIT_PRESET_TEXT" val="单击此处添加正文，文字是您思想的提炼，为了演示发布的良好效果，请言简意赅的阐述您的观点。您的内容已经简明扼要，字字珠玑，但信息却千丝万缕、错综复杂，需要用更多的文字来表述；但请您尽可能提炼思想的精髓，否则容易造成观者的阅读压力，适得其反。正如我们都希望改变世界，希望给别人带去光明，但更多时候我们只需要播下一颗种子，自然有微风吹拂，雨露滋养。恰如其分的表达观点，往往事半功倍。当您的内容到达这个限度时，或许已经不纯粹作用于演示，极大可能运用于阅读领域；无论是传播观点、知识分享还是汇报工作，内容的详尽固然重要，但请一定注意信息框架的清晰。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diagram20207315_1*f*1"/>
  <p:tag name="KSO_WM_TEMPLATE_CATEGORY" val="diagram"/>
  <p:tag name="KSO_WM_TEMPLATE_INDEX" val="20207315"/>
  <p:tag name="KSO_WM_UNIT_LAYERLEVEL" val="1"/>
  <p:tag name="KSO_WM_TAG_VERSION" val="1.0"/>
  <p:tag name="KSO_WM_BEAUTIFY_FLAG" val="#wm#"/>
  <p:tag name="KSO_WM_UNIT_DEFAULT_FONT" val="14;20;2"/>
  <p:tag name="KSO_WM_UNIT_BLOCK" val="0"/>
  <p:tag name="KSO_WM_UNIT_VALUE" val="290"/>
  <p:tag name="KSO_WM_UNIT_SHOW_EDIT_AREA_INDICATION" val="1"/>
  <p:tag name="KSO_WM_CHIP_GROUPID" val="5e6b05596848fb12bee65ac8"/>
  <p:tag name="KSO_WM_CHIP_XID" val="5e6b05596848fb12bee65aca"/>
  <p:tag name="KSO_WM_UNIT_DEC_AREA_ID" val="3462bde237c543c58b90892aede91ea7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lm&quot;,&quot;fill_mode&quot;:&quot;full&quot;,&quot;sacle_strategy&quot;:&quot;smart&quot;}"/>
  <p:tag name="KSO_WM_ASSEMBLE_CHIP_INDEX" val="dc8ab5172452436899286f2808371cac"/>
  <p:tag name="KSO_WM_UNIT_TEXT_FILL_FORE_SCHEMECOLOR_INDEX_BRIGHTNESS" val="0.25"/>
  <p:tag name="KSO_WM_UNIT_TEXT_FILL_FORE_SCHEMECOLOR_INDEX" val="13"/>
  <p:tag name="KSO_WM_UNIT_TEXT_FILL_TYPE" val="1"/>
  <p:tag name="KSO_WM_TEMPLATE_ASSEMBLE_XID" val="6130c4e08b5cc6c91112a571"/>
  <p:tag name="KSO_WM_TEMPLATE_ASSEMBLE_GROUPID" val="6130c4e08b5cc6c91112a571"/>
</p:tagLst>
</file>

<file path=ppt/tags/tag467.xml><?xml version="1.0" encoding="utf-8"?>
<p:tagLst xmlns:p="http://schemas.openxmlformats.org/presentationml/2006/main">
  <p:tag name="KSO_WM_BEAUTIFY_FLAG" val="#wm#"/>
  <p:tag name="KSO_WM_TEMPLATE_CATEGORY" val="diagram"/>
  <p:tag name="KSO_WM_TEMPLATE_INDEX" val="20207315"/>
  <p:tag name="KSO_WM_SLIDE_LAYOUT_INFO" val="{&quot;direction&quot;:1,&quot;id&quot;:&quot;2021-09-02T20:34:40&quot;,&quot;maxSize&quot;:{&quot;size1&quot;:100},&quot;minSize&quot;:{&quot;size1&quot;:100},&quot;normalSize&quot;:{&quot;size1&quot;:100},&quot;subLayout&quot;:[{&quot;backgroundInfo&quot;:[{&quot;bottom&quot;:0.155555561,&quot;bottomAbs&quot;:false,&quot;left&quot;:0,&quot;leftAbs&quot;:false,&quot;right&quot;:0,&quot;rightAbs&quot;:false,&quot;top&quot;:0.155555561,&quot;topAbs&quot;:false,&quot;type&quot;:&quot;belt&quot;}],&quot;id&quot;:&quot;2021-09-02T20:34:40&quot;,&quot;maxSize&quot;:{&quot;size1&quot;:15.400021691242486},&quot;minSize&quot;:{&quot;size1&quot;:15.400021691242486},&quot;normalSize&quot;:{&quot;size1&quot;:15.400021691242486},&quot;subLayout&quot;:[{&quot;id&quot;:&quot;2021-09-02T20:34:40&quot;,&quot;type&quot;:0},{&quot;id&quot;:&quot;2021-09-02T20:34:40&quot;,&quot;maxSize&quot;:{&quot;size1&quot;:81.6000256397731},&quot;minSize&quot;:{&quot;size1&quot;:81.6000256397731},&quot;normalSize&quot;:{&quot;size1&quot;:81.6000256397731},&quot;subLayout&quot;:[{&quot;backgroundInfo&quot;:[{&quot;bottom&quot;:0,&quot;bottomAbs&quot;:false,&quot;left&quot;:0,&quot;leftAbs&quot;:false,&quot;right&quot;:0,&quot;rightAbs&quot;:false,&quot;top&quot;:0,&quot;topAbs&quot;:false,&quot;type&quot;:&quot;belt&quot;}],&quot;id&quot;:&quot;2021-09-02T20:34:40&quot;,&quot;margin&quot;:{&quot;bottom&quot;:0.4230000674724579,&quot;left&quot;:3.38700008392334,&quot;right&quot;:3.38700008392334,&quot;top&quot;:0.4230000674724579},&quot;type&quot;:0},{&quot;id&quot;:&quot;2021-09-02T20:34:40&quot;,&quot;type&quot;:0}],&quot;type&quot;:0}],&quot;type&quot;:0},{&quot;id&quot;:&quot;2021-09-02T20:34:40&quot;,&quot;type&quot;:0}],&quot;type&quot;:0}"/>
  <p:tag name="KSO_WM_SLIDE_CAN_ADD_NAVIGATION" val="1"/>
  <p:tag name="KSO_WM_SLIDE_BACKGROUND" val="[&quot;belt&quot;]"/>
  <p:tag name="KSO_WM_SLIDE_RATIO" val="1.777778"/>
  <p:tag name="KSO_WM_CHIP_INFOS" val="{&quot;type&quot;:0,&quot;layout_type&quot;:&quot;topbottom&quot;,&quot;layout_feature&quot;:1,&quot;aspect_ratio&quot;:&quot;16:9&quot;,&quot;same_font_size&quot;:false,&quot;diagram&quot;:{&quot;type&quot;:[],&quot;direction&quot;:0,&quot;isSupportDecBetweenItems&quot;:false},&quot;tags&quot;:{&quot;style&quot;:[&quot;商务&quot;,&quot;简约&quot;,&quot;文艺清新&quot;,&quot;中国风&quot;,&quot;卡通&quot;,&quot;欧美风&quot;,&quot;黑板风&quot;,&quot;渐变风&quot;,&quot;党政风&quot;]},&quot;slide_type&quot;:[&quot;text&quot;]}"/>
  <p:tag name="KSO_WM_CHIP_XID" val="5e6f19c8605d5daf04fe6008"/>
  <p:tag name="KSO_WM_SLIDE_ID" val="diagram20207315_1"/>
  <p:tag name="KSO_WM_TEMPLATE_SUBCATEGORY" val="21"/>
  <p:tag name="KSO_WM_TEMPLATE_MASTER_TYPE" val="0"/>
  <p:tag name="KSO_WM_TEMPLATE_COLOR_TYPE" val="1"/>
  <p:tag name="KSO_WM_SLIDE_TYPE" val="text"/>
  <p:tag name="KSO_WM_SLIDE_SUBTYPE" val="pureTxt"/>
  <p:tag name="KSO_WM_SLIDE_ITEM_CNT" val="0"/>
  <p:tag name="KSO_WM_SLIDE_INDEX" val="1"/>
  <p:tag name="KSO_WM_SLIDE_SIZE" val="960*371"/>
  <p:tag name="KSO_WM_SLIDE_POSITION" val="0*84"/>
  <p:tag name="KSO_WM_TAG_VERSION" val="1.0"/>
  <p:tag name="KSO_WM_SLIDE_LAYOUT" val="f"/>
  <p:tag name="KSO_WM_SLIDE_LAYOUT_CNT" val="1"/>
  <p:tag name="KSO_WM_CHIP_FILLPROP" val="[[{&quot;text_align&quot;:&quot;lm&quot;,&quot;text_direction&quot;:&quot;horizontal&quot;,&quot;support_features&quot;:[&quot;collage&quot;,&quot;carousel&quot;],&quot;support_big_font&quot;:false,&quot;picture_toward&quot;:0,&quot;picture_dockside&quot;:[],&quot;fill_id&quot;:&quot;5b370d9c62884a6b9c7db59bf9b89d92&quot;,&quot;fill_align&quot;:&quot;cm&quot;,&quot;chip_types&quot;:[&quot;diagram&quot;,&quot;pictext&quot;,&quot;picture&quot;,&quot;chart&quot;,&quot;table&quot;,&quot;video&quot;]}],[{&quot;text_align&quot;:&quot;lm&quot;,&quot;text_direction&quot;:&quot;horizontal&quot;,&quot;support_big_font&quot;:false,&quot;picture_toward&quot;:0,&quot;picture_dockside&quot;:[],&quot;fill_id&quot;:&quot;5b370d9c62884a6b9c7db59bf9b89d92&quot;,&quot;fill_align&quot;:&quot;lm&quot;,&quot;chip_types&quot;:[&quot;text&quot;]}]]"/>
  <p:tag name="KSO_WM_CHIP_DECFILLPROP" val="[]"/>
  <p:tag name="KSO_WM_CHIP_GROUPID" val="5e6f19c8605d5daf04fe6007"/>
  <p:tag name="KSO_WM_SLIDE_BK_DARK_LIGHT" val="2"/>
  <p:tag name="KSO_WM_SLIDE_BACKGROUND_TYPE" val="belt"/>
  <p:tag name="KSO_WM_SLIDE_SUPPORT_FEATURE_TYPE" val="0"/>
  <p:tag name="KSO_WM_TEMPLATE_ASSEMBLE_XID" val="6130c4e08b5cc6c91112a571"/>
  <p:tag name="KSO_WM_TEMPLATE_ASSEMBLE_GROUPID" val="6130c4e08b5cc6c91112a571"/>
</p:tagLst>
</file>

<file path=ppt/tags/tag468.xml><?xml version="1.0" encoding="utf-8"?>
<p:tagLst xmlns:p="http://schemas.openxmlformats.org/presentationml/2006/main">
  <p:tag name="KSO_WM_UNIT_SUBTYPE" val="t"/>
  <p:tag name="KSO_WM_UNIT_TYPE" val="i"/>
  <p:tag name="KSO_WM_UNIT_INDEX" val="1"/>
  <p:tag name="KSO_WM_UNIT_ID" val="_12*i*1"/>
  <p:tag name="KSO_WM_BEAUTIFY_FLAG" val="#wm#"/>
  <p:tag name="KSO_WM_TAG_VERSION" val="1.0"/>
  <p:tag name="KSO_WM_CHIP_GROUPID" val="62aaa4877459d9b063054b90"/>
  <p:tag name="KSO_WM_CHIP_XID" val="62aaa4a97459d9b06305532c"/>
  <p:tag name="KSO_WM_UNIT_DEC_AREA_ID" val="28614a9b8d2f41f7926c486c233f11a3"/>
  <p:tag name="KSO_WM_CHIP_FILLAREA_FILL_RULE" val="{&quot;fill_align&quot;:&quot;lt&quot;,&quot;fill_effect&quot;:[],&quot;fill_mode&quot;:&quot;adaptive&quot;,&quot;sacle_strategy&quot;:&quot;stretch&quot;}"/>
  <p:tag name="KSO_WM_UNIT_DEC_SUPPORTCHANGEPIC" val="0"/>
  <p:tag name="KSO_WM_UNIT_DEC_CHANGEPICRESERVED" val="1"/>
  <p:tag name="KSO_WM_ASSEMBLE_CHIP_INDEX" val="22c63095ce0145a19a6aa35fbc7dd49d"/>
  <p:tag name="KSO_WM_SLIDE_BACKGROUND_TYPE" val="general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469.xml><?xml version="1.0" encoding="utf-8"?>
<p:tagLst xmlns:p="http://schemas.openxmlformats.org/presentationml/2006/main">
  <p:tag name="KSO_WM_UNIT_SUBTYPE" val="t"/>
  <p:tag name="KSO_WM_UNIT_TYPE" val="i"/>
  <p:tag name="KSO_WM_UNIT_INDEX" val="1"/>
  <p:tag name="KSO_WM_UNIT_ID" val="_12*i*1"/>
  <p:tag name="KSO_WM_BEAUTIFY_FLAG" val="#wm#"/>
  <p:tag name="KSO_WM_TAG_VERSION" val="1.0"/>
  <p:tag name="KSO_WM_CHIP_GROUPID" val="62aaa4877459d9b063054b90"/>
  <p:tag name="KSO_WM_CHIP_XID" val="62aaa4a97459d9b063055343"/>
  <p:tag name="KSO_WM_UNIT_DEC_AREA_ID" val="925073f683124f0e805c2238bf6187c3"/>
  <p:tag name="KSO_WM_CHIP_FILLAREA_FILL_RULE" val="{&quot;fill_align&quot;:&quot;rt&quot;,&quot;fill_effect&quot;:[],&quot;fill_mode&quot;:&quot;adaptive&quot;,&quot;sacle_strategy&quot;:&quot;stretch&quot;}"/>
  <p:tag name="KSO_WM_UNIT_DEC_SUPPORTCHANGEPIC" val="0"/>
  <p:tag name="KSO_WM_UNIT_DEC_CHANGEPICRESERVED" val="1"/>
  <p:tag name="KSO_WM_ASSEMBLE_CHIP_INDEX" val="b2b695a2aa02450db5117eac48ad2aea"/>
  <p:tag name="KSO_WM_SLIDE_BACKGROUND_TYPE" val="general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70.xml><?xml version="1.0" encoding="utf-8"?>
<p:tagLst xmlns:p="http://schemas.openxmlformats.org/presentationml/2006/main">
  <p:tag name="KSO_WM_UNIT_SUBTYPE" val="t"/>
  <p:tag name="KSO_WM_UNIT_TYPE" val="i"/>
  <p:tag name="KSO_WM_UNIT_INDEX" val="1"/>
  <p:tag name="KSO_WM_UNIT_ID" val="_12*i*1"/>
  <p:tag name="KSO_WM_BEAUTIFY_FLAG" val="#wm#"/>
  <p:tag name="KSO_WM_TAG_VERSION" val="1.0"/>
  <p:tag name="KSO_WM_CHIP_GROUPID" val="62aaa4877459d9b063054b90"/>
  <p:tag name="KSO_WM_CHIP_XID" val="62aaa4a97459d9b063055349"/>
  <p:tag name="KSO_WM_UNIT_DEC_AREA_ID" val="5a999109f0ec472b92d46d3d2ad422b2"/>
  <p:tag name="KSO_WM_CHIP_FILLAREA_FILL_RULE" val="{&quot;fill_align&quot;:&quot;cb&quot;,&quot;fill_effect&quot;:[],&quot;fill_mode&quot;:&quot;adaptive&quot;,&quot;sacle_strategy&quot;:&quot;stretch&quot;}"/>
  <p:tag name="KSO_WM_UNIT_DEC_SUPPORTCHANGEPIC" val="0"/>
  <p:tag name="KSO_WM_UNIT_DEC_CHANGEPICRESERVED" val="1"/>
  <p:tag name="KSO_WM_ASSEMBLE_CHIP_INDEX" val="1bdce7c8a8ea435eb65f76a17edc2b33"/>
  <p:tag name="KSO_WM_SLIDE_BACKGROUND_TYPE" val="general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47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0"/>
  <p:tag name="KSO_WM_UNIT_ID" val="diagram20205190_1*i*10"/>
  <p:tag name="KSO_WM_TEMPLATE_CATEGORY" val="diagram"/>
  <p:tag name="KSO_WM_TEMPLATE_INDEX" val="20205190"/>
  <p:tag name="KSO_WM_UNIT_LAYERLEVEL" val="1"/>
  <p:tag name="KSO_WM_TAG_VERSION" val="1.0"/>
  <p:tag name="KSO_WM_BEAUTIFY_FLAG" val="#wm#"/>
  <p:tag name="KSO_WM_UNIT_FILL_FORE_SCHEMECOLOR_INDEX_BRIGHTNESS" val="-0.25"/>
  <p:tag name="KSO_WM_UNIT_FILL_FORE_SCHEMECOLOR_INDEX" val="16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472.xml><?xml version="1.0" encoding="utf-8"?>
<p:tagLst xmlns:p="http://schemas.openxmlformats.org/presentationml/2006/main"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diagram20205190_1*i*1"/>
  <p:tag name="KSO_WM_TEMPLATE_CATEGORY" val="diagram"/>
  <p:tag name="KSO_WM_TEMPLATE_INDEX" val="20205190"/>
  <p:tag name="KSO_WM_UNIT_LAYERLEVEL" val="1"/>
  <p:tag name="KSO_WM_TAG_VERSION" val="1.0"/>
  <p:tag name="KSO_WM_BEAUTIFY_FLAG" val="#wm#"/>
  <p:tag name="KSO_WM_UNIT_FILL_FORE_SCHEMECOLOR_INDEX_BRIGHTNESS" val="0"/>
  <p:tag name="KSO_WM_UNIT_FILL_FORE_SCHEMECOLOR_INDEX" val="14"/>
  <p:tag name="KSO_WM_UNIT_FILL_TYPE" val="1"/>
  <p:tag name="KSO_WM_UNIT_LINE_FORE_SCHEMECOLOR_INDEX_BRIGHTNESS" val="0.4"/>
  <p:tag name="KSO_WM_UNIT_LINE_FORE_SCHEMECOLOR_INDEX" val="5"/>
  <p:tag name="KSO_WM_UNIT_LINE_FILL_TYPE" val="2"/>
  <p:tag name="KSO_WM_UNIT_TEXT_FILL_FORE_SCHEMECOLOR_INDEX_BRIGHTNESS" val="0"/>
  <p:tag name="KSO_WM_UNIT_TEXT_FILL_FORE_SCHEMECOLOR_INDEX" val="2"/>
  <p:tag name="KSO_WM_UNIT_TEXT_FILL_TYPE" val="1"/>
</p:tagLst>
</file>

<file path=ppt/tags/tag47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diagram20205190_1*i*3"/>
  <p:tag name="KSO_WM_TEMPLATE_CATEGORY" val="diagram"/>
  <p:tag name="KSO_WM_TEMPLATE_INDEX" val="20205190"/>
  <p:tag name="KSO_WM_UNIT_LAYERLEVEL" val="1"/>
  <p:tag name="KSO_WM_TAG_VERSION" val="1.0"/>
  <p:tag name="KSO_WM_BEAUTIFY_FLAG" val="#wm#"/>
</p:tagLst>
</file>

<file path=ppt/tags/tag47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4"/>
  <p:tag name="KSO_WM_UNIT_ID" val="diagram20205190_1*i*4"/>
  <p:tag name="KSO_WM_TEMPLATE_CATEGORY" val="diagram"/>
  <p:tag name="KSO_WM_TEMPLATE_INDEX" val="20205190"/>
  <p:tag name="KSO_WM_UNIT_LAYERLEVEL" val="1"/>
  <p:tag name="KSO_WM_TAG_VERSION" val="1.0"/>
  <p:tag name="KSO_WM_BEAUTIFY_FLAG" val="#wm#"/>
  <p:tag name="KSO_WM_UNIT_FILL_FORE_SCHEMECOLOR_INDEX_BRIGHTNESS" val="0.4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47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5"/>
  <p:tag name="KSO_WM_UNIT_ID" val="diagram20205190_1*i*5"/>
  <p:tag name="KSO_WM_TEMPLATE_CATEGORY" val="diagram"/>
  <p:tag name="KSO_WM_TEMPLATE_INDEX" val="20205190"/>
  <p:tag name="KSO_WM_UNIT_LAYERLEVEL" val="1"/>
  <p:tag name="KSO_WM_TAG_VERSION" val="1.0"/>
  <p:tag name="KSO_WM_BEAUTIFY_FLAG" val="#wm#"/>
  <p:tag name="KSO_WM_UNIT_LINE_FORE_SCHEMECOLOR_INDEX_BRIGHTNESS" val="0.4"/>
  <p:tag name="KSO_WM_UNIT_LINE_FORE_SCHEMECOLOR_INDEX" val="5"/>
  <p:tag name="KSO_WM_UNIT_LINE_FILL_TYPE" val="2"/>
</p:tagLst>
</file>

<file path=ppt/tags/tag47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6"/>
  <p:tag name="KSO_WM_UNIT_ID" val="diagram20205190_1*i*6"/>
  <p:tag name="KSO_WM_TEMPLATE_CATEGORY" val="diagram"/>
  <p:tag name="KSO_WM_TEMPLATE_INDEX" val="20205190"/>
  <p:tag name="KSO_WM_UNIT_LAYERLEVEL" val="1"/>
  <p:tag name="KSO_WM_TAG_VERSION" val="1.0"/>
  <p:tag name="KSO_WM_BEAUTIFY_FLAG" val="#wm#"/>
  <p:tag name="KSO_WM_UNIT_LINE_FORE_SCHEMECOLOR_INDEX_BRIGHTNESS" val="0.4"/>
  <p:tag name="KSO_WM_UNIT_LINE_FORE_SCHEMECOLOR_INDEX" val="5"/>
  <p:tag name="KSO_WM_UNIT_LINE_FILL_TYPE" val="2"/>
</p:tagLst>
</file>

<file path=ppt/tags/tag47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8"/>
  <p:tag name="KSO_WM_UNIT_ID" val="diagram20205190_1*i*8"/>
  <p:tag name="KSO_WM_TEMPLATE_CATEGORY" val="diagram"/>
  <p:tag name="KSO_WM_TEMPLATE_INDEX" val="20205190"/>
  <p:tag name="KSO_WM_UNIT_LAYERLEVEL" val="1"/>
  <p:tag name="KSO_WM_TAG_VERSION" val="1.0"/>
  <p:tag name="KSO_WM_BEAUTIFY_FLAG" val="#wm#"/>
</p:tagLst>
</file>

<file path=ppt/tags/tag47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7"/>
  <p:tag name="KSO_WM_UNIT_ID" val="diagram20205190_1*i*7"/>
  <p:tag name="KSO_WM_TEMPLATE_CATEGORY" val="diagram"/>
  <p:tag name="KSO_WM_TEMPLATE_INDEX" val="20205190"/>
  <p:tag name="KSO_WM_UNIT_LAYERLEVEL" val="1"/>
  <p:tag name="KSO_WM_TAG_VERSION" val="1.0"/>
  <p:tag name="KSO_WM_BEAUTIFY_FLAG" val="#wm#"/>
  <p:tag name="KSO_WM_UNIT_FILL_FORE_SCHEMECOLOR_INDEX_BRIGHTNESS" val="0.4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47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9"/>
  <p:tag name="KSO_WM_UNIT_ID" val="diagram20205190_1*i*9"/>
  <p:tag name="KSO_WM_TEMPLATE_CATEGORY" val="diagram"/>
  <p:tag name="KSO_WM_TEMPLATE_INDEX" val="20205190"/>
  <p:tag name="KSO_WM_UNIT_LAYERLEVEL" val="1"/>
  <p:tag name="KSO_WM_TAG_VERSION" val="1.0"/>
  <p:tag name="KSO_WM_BEAUTIFY_FLAG" val="#wm#"/>
  <p:tag name="KSO_WM_UNIT_LINE_FORE_SCHEMECOLOR_INDEX_BRIGHTNESS" val="0.4"/>
  <p:tag name="KSO_WM_UNIT_LINE_FORE_SCHEMECOLOR_INDEX" val="5"/>
  <p:tag name="KSO_WM_UNIT_LINE_FILL_TYPE" val="2"/>
</p:tagLst>
</file>

<file path=ppt/tags/tag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48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1"/>
  <p:tag name="KSO_WM_UNIT_ID" val="diagram20205190_1*i*11"/>
  <p:tag name="KSO_WM_TEMPLATE_CATEGORY" val="diagram"/>
  <p:tag name="KSO_WM_TEMPLATE_INDEX" val="20205190"/>
  <p:tag name="KSO_WM_UNIT_LAYERLEVEL" val="1"/>
  <p:tag name="KSO_WM_TAG_VERSION" val="1.0"/>
  <p:tag name="KSO_WM_BEAUTIFY_FLAG" val="#wm#"/>
  <p:tag name="KSO_WM_UNIT_LINE_FORE_SCHEMECOLOR_INDEX_BRIGHTNESS" val="0.4"/>
  <p:tag name="KSO_WM_UNIT_LINE_FORE_SCHEMECOLOR_INDEX" val="5"/>
  <p:tag name="KSO_WM_UNIT_LINE_FILL_TYPE" val="2"/>
</p:tagLst>
</file>

<file path=ppt/tags/tag48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diagram20205190_1*f*1"/>
  <p:tag name="KSO_WM_TEMPLATE_CATEGORY" val="diagram"/>
  <p:tag name="KSO_WM_TEMPLATE_INDEX" val="20205190"/>
  <p:tag name="KSO_WM_UNIT_LAYERLEVEL" val="1"/>
  <p:tag name="KSO_WM_TAG_VERSION" val="1.0"/>
  <p:tag name="KSO_WM_BEAUTIFY_FLAG" val="#wm#"/>
  <p:tag name="KSO_WM_UNIT_SUBTYPE" val="a"/>
  <p:tag name="KSO_WM_UNIT_PRESET_TEXT" val="单击此处输入你的正文，文字是您思想的提炼，为了最终演示发布的良好效果，请尽量言简意赅的阐述观点；根据需要可酌情增减文字，以便观者可以准确理解您所传达的信息。&#10;单击此处输入你的正文，文字是您思想的提炼，为了最终演示发布的良好效果，请尽量言简意赅的阐述观点；根据需要可酌情增减文字，以便观者可以准确理解您所传达的信息。&#10;单击此处输入你的正文，文字是您思想的提炼，为了最终演示发布的良好效果，请尽量言简意赅的阐述观点；根据需要可酌情增减文字，以便观者可以准确理解您所传达的信息。"/>
  <p:tag name="KSO_WM_UNIT_NOCLEAR" val="0"/>
  <p:tag name="KSO_WM_UNIT_VALUE" val="357"/>
  <p:tag name="KSO_WM_UNIT_TEXT_FILL_FORE_SCHEMECOLOR_INDEX_BRIGHTNESS" val="0.25"/>
  <p:tag name="KSO_WM_UNIT_TEXT_FILL_FORE_SCHEMECOLOR_INDEX" val="13"/>
  <p:tag name="KSO_WM_UNIT_TEXT_FILL_TYPE" val="1"/>
</p:tagLst>
</file>

<file path=ppt/tags/tag48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diagram20205190_1*i*2"/>
  <p:tag name="KSO_WM_TEMPLATE_CATEGORY" val="diagram"/>
  <p:tag name="KSO_WM_TEMPLATE_INDEX" val="20205190"/>
  <p:tag name="KSO_WM_UNIT_LAYERLEVEL" val="1"/>
  <p:tag name="KSO_WM_TAG_VERSION" val="1.0"/>
  <p:tag name="KSO_WM_BEAUTIFY_FLAG" val="#wm#"/>
  <p:tag name="KSO_WM_UNIT_LINE_FORE_SCHEMECOLOR_INDEX_BRIGHTNESS" val="0.4"/>
  <p:tag name="KSO_WM_UNIT_LINE_FORE_SCHEMECOLOR_INDEX" val="5"/>
  <p:tag name="KSO_WM_UNIT_LINE_FILL_TYPE" val="2"/>
</p:tagLst>
</file>

<file path=ppt/tags/tag483.xml><?xml version="1.0" encoding="utf-8"?>
<p:tagLst xmlns:p="http://schemas.openxmlformats.org/presentationml/2006/main">
  <p:tag name="KSO_WM_UNIT_ISCONTENTSTITLE" val="0"/>
  <p:tag name="KSO_WM_UNIT_ISNUMDGMTITLE" val="0"/>
  <p:tag name="KSO_WM_UNIT_PRESET_TEXT" val="单击此处添加大标题内容"/>
  <p:tag name="KSO_WM_UNIT_NOCLEAR" val="0"/>
  <p:tag name="KSO_WM_UNIT_VALUE" val="22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05190_1*a*1"/>
  <p:tag name="KSO_WM_TEMPLATE_CATEGORY" val="diagram"/>
  <p:tag name="KSO_WM_TEMPLATE_INDEX" val="20205190"/>
  <p:tag name="KSO_WM_UNIT_LAYERLEVEL" val="1"/>
  <p:tag name="KSO_WM_TAG_VERSION" val="1.0"/>
  <p:tag name="KSO_WM_BEAUTIFY_FLAG" val="#wm#"/>
  <p:tag name="KSO_WM_UNIT_TEXT_FILL_FORE_SCHEMECOLOR_INDEX_BRIGHTNESS" val="0.15"/>
  <p:tag name="KSO_WM_UNIT_TEXT_FILL_FORE_SCHEMECOLOR_INDEX" val="13"/>
  <p:tag name="KSO_WM_UNIT_TEXT_FILL_TYPE" val="1"/>
</p:tagLst>
</file>

<file path=ppt/tags/tag484.xml><?xml version="1.0" encoding="utf-8"?>
<p:tagLst xmlns:p="http://schemas.openxmlformats.org/presentationml/2006/main">
  <p:tag name="KSO_WM_SLIDE_ID" val="diagram20205190_1"/>
  <p:tag name="KSO_WM_TEMPLATE_SUBCATEGORY" val="0"/>
  <p:tag name="KSO_WM_TEMPLATE_MASTER_TYPE" val="0"/>
  <p:tag name="KSO_WM_TEMPLATE_COLOR_TYPE" val="1"/>
  <p:tag name="KSO_WM_SLIDE_TYPE" val="text"/>
  <p:tag name="KSO_WM_SLIDE_SUBTYPE" val="pureTxt"/>
  <p:tag name="KSO_WM_SLIDE_ITEM_CNT" val="0"/>
  <p:tag name="KSO_WM_SLIDE_INDEX" val="1"/>
  <p:tag name="KSO_WM_SLIDE_SIZE" val="932*488"/>
  <p:tag name="KSO_WM_SLIDE_POSITION" val="13*30"/>
  <p:tag name="KSO_WM_TAG_VERSION" val="1.0"/>
  <p:tag name="KSO_WM_BEAUTIFY_FLAG" val="#wm#"/>
  <p:tag name="KSO_WM_TEMPLATE_CATEGORY" val="diagram"/>
  <p:tag name="KSO_WM_TEMPLATE_INDEX" val="20205190"/>
  <p:tag name="KSO_WM_SLIDE_LAYOUT" val="a_b_f"/>
  <p:tag name="KSO_WM_SLIDE_LAYOUT_CNT" val="1_1_1"/>
  <p:tag name="KSO_WM_SLIDE_BACKGROUND_TYPE" val="general"/>
</p:tagLst>
</file>

<file path=ppt/tags/tag485.xml><?xml version="1.0" encoding="utf-8"?>
<p:tagLst xmlns:p="http://schemas.openxmlformats.org/presentationml/2006/main">
  <p:tag name="KSO_WM_UNIT_SUBTYPE" val="t"/>
  <p:tag name="KSO_WM_UNIT_TYPE" val="i"/>
  <p:tag name="KSO_WM_UNIT_INDEX" val="1"/>
  <p:tag name="KSO_WM_UNIT_ID" val="_12*i*1"/>
  <p:tag name="KSO_WM_BEAUTIFY_FLAG" val="#wm#"/>
  <p:tag name="KSO_WM_TAG_VERSION" val="1.0"/>
  <p:tag name="KSO_WM_CHIP_GROUPID" val="62aaa4877459d9b063054b90"/>
  <p:tag name="KSO_WM_CHIP_XID" val="62aaa4a97459d9b06305532c"/>
  <p:tag name="KSO_WM_UNIT_DEC_AREA_ID" val="28614a9b8d2f41f7926c486c233f11a3"/>
  <p:tag name="KSO_WM_CHIP_FILLAREA_FILL_RULE" val="{&quot;fill_align&quot;:&quot;lt&quot;,&quot;fill_effect&quot;:[],&quot;fill_mode&quot;:&quot;adaptive&quot;,&quot;sacle_strategy&quot;:&quot;stretch&quot;}"/>
  <p:tag name="KSO_WM_UNIT_DEC_SUPPORTCHANGEPIC" val="0"/>
  <p:tag name="KSO_WM_UNIT_DEC_CHANGEPICRESERVED" val="1"/>
  <p:tag name="KSO_WM_ASSEMBLE_CHIP_INDEX" val="22c63095ce0145a19a6aa35fbc7dd49d"/>
  <p:tag name="KSO_WM_SLIDE_BACKGROUND_TYPE" val="general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486.xml><?xml version="1.0" encoding="utf-8"?>
<p:tagLst xmlns:p="http://schemas.openxmlformats.org/presentationml/2006/main">
  <p:tag name="KSO_WM_UNIT_SUBTYPE" val="t"/>
  <p:tag name="KSO_WM_UNIT_TYPE" val="i"/>
  <p:tag name="KSO_WM_UNIT_INDEX" val="1"/>
  <p:tag name="KSO_WM_UNIT_ID" val="_12*i*1"/>
  <p:tag name="KSO_WM_BEAUTIFY_FLAG" val="#wm#"/>
  <p:tag name="KSO_WM_TAG_VERSION" val="1.0"/>
  <p:tag name="KSO_WM_CHIP_GROUPID" val="62aaa4877459d9b063054b90"/>
  <p:tag name="KSO_WM_CHIP_XID" val="62aaa4a97459d9b063055343"/>
  <p:tag name="KSO_WM_UNIT_DEC_AREA_ID" val="925073f683124f0e805c2238bf6187c3"/>
  <p:tag name="KSO_WM_CHIP_FILLAREA_FILL_RULE" val="{&quot;fill_align&quot;:&quot;rt&quot;,&quot;fill_effect&quot;:[],&quot;fill_mode&quot;:&quot;adaptive&quot;,&quot;sacle_strategy&quot;:&quot;stretch&quot;}"/>
  <p:tag name="KSO_WM_UNIT_DEC_SUPPORTCHANGEPIC" val="0"/>
  <p:tag name="KSO_WM_UNIT_DEC_CHANGEPICRESERVED" val="1"/>
  <p:tag name="KSO_WM_ASSEMBLE_CHIP_INDEX" val="b2b695a2aa02450db5117eac48ad2aea"/>
  <p:tag name="KSO_WM_SLIDE_BACKGROUND_TYPE" val="general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487.xml><?xml version="1.0" encoding="utf-8"?>
<p:tagLst xmlns:p="http://schemas.openxmlformats.org/presentationml/2006/main">
  <p:tag name="KSO_WM_UNIT_SUBTYPE" val="t"/>
  <p:tag name="KSO_WM_UNIT_TYPE" val="i"/>
  <p:tag name="KSO_WM_UNIT_INDEX" val="1"/>
  <p:tag name="KSO_WM_UNIT_ID" val="_12*i*1"/>
  <p:tag name="KSO_WM_BEAUTIFY_FLAG" val="#wm#"/>
  <p:tag name="KSO_WM_TAG_VERSION" val="1.0"/>
  <p:tag name="KSO_WM_CHIP_GROUPID" val="62aaa4877459d9b063054b90"/>
  <p:tag name="KSO_WM_CHIP_XID" val="62aaa4a97459d9b063055349"/>
  <p:tag name="KSO_WM_UNIT_DEC_AREA_ID" val="5a999109f0ec472b92d46d3d2ad422b2"/>
  <p:tag name="KSO_WM_CHIP_FILLAREA_FILL_RULE" val="{&quot;fill_align&quot;:&quot;cb&quot;,&quot;fill_effect&quot;:[],&quot;fill_mode&quot;:&quot;adaptive&quot;,&quot;sacle_strategy&quot;:&quot;stretch&quot;}"/>
  <p:tag name="KSO_WM_UNIT_DEC_SUPPORTCHANGEPIC" val="0"/>
  <p:tag name="KSO_WM_UNIT_DEC_CHANGEPICRESERVED" val="1"/>
  <p:tag name="KSO_WM_ASSEMBLE_CHIP_INDEX" val="1bdce7c8a8ea435eb65f76a17edc2b33"/>
  <p:tag name="KSO_WM_SLIDE_BACKGROUND_TYPE" val="general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488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3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13295_1*a*1"/>
  <p:tag name="KSO_WM_TEMPLATE_CATEGORY" val="diagram"/>
  <p:tag name="KSO_WM_TEMPLATE_INDEX" val="20213295"/>
  <p:tag name="KSO_WM_UNIT_LAYERLEVEL" val="1"/>
  <p:tag name="KSO_WM_TAG_VERSION" val="1.0"/>
  <p:tag name="KSO_WM_BEAUTIFY_FLAG" val="#wm#"/>
  <p:tag name="KSO_WM_UNIT_PRESET_TEXT" val="单击此处添加大标题内容"/>
  <p:tag name="KSO_WM_UNIT_DEFAULT_FONT" val="24;44;4"/>
  <p:tag name="KSO_WM_UNIT_BLOCK" val="0"/>
  <p:tag name="KSO_WM_UNIT_SHOW_EDIT_AREA_INDICATION" val="1"/>
  <p:tag name="KSO_WM_CHIP_GROUPID" val="5e7881253197e252a37019b5"/>
  <p:tag name="KSO_WM_CHIP_XID" val="5e7881253197e252a37019b6"/>
  <p:tag name="KSO_WM_UNIT_DEC_AREA_ID" val="df3fcec7cf7044998e09e4065e796df6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lt&quot;,&quot;fill_mode&quot;:&quot;full&quot;,&quot;sacle_strategy&quot;:&quot;smart&quot;}"/>
  <p:tag name="KSO_WM_ASSEMBLE_CHIP_INDEX" val="65fb69dacdf946a88981b210f1e18da7"/>
  <p:tag name="KSO_WM_UNIT_TEXT_FILL_FORE_SCHEMECOLOR_INDEX_BRIGHTNESS" val="0"/>
  <p:tag name="KSO_WM_UNIT_TEXT_FILL_FORE_SCHEMECOLOR_INDEX" val="13"/>
  <p:tag name="KSO_WM_UNIT_TEXT_FILL_TYPE" val="1"/>
  <p:tag name="KSO_WM_TEMPLATE_ASSEMBLE_XID" val="60656ec04054ed1e2fb7fec8"/>
  <p:tag name="KSO_WM_TEMPLATE_ASSEMBLE_GROUPID" val="60656ec04054ed1e2fb7fec8"/>
</p:tagLst>
</file>

<file path=ppt/tags/tag489.xml><?xml version="1.0" encoding="utf-8"?>
<p:tagLst xmlns:p="http://schemas.openxmlformats.org/presentationml/2006/main">
  <p:tag name="KSO_WM_UNIT_VALUE" val="1100*1354"/>
  <p:tag name="KSO_WM_UNIT_HIGHLIGHT" val="0"/>
  <p:tag name="KSO_WM_UNIT_COMPATIBLE" val="1"/>
  <p:tag name="KSO_WM_UNIT_DIAGRAM_ISNUMVISUAL" val="0"/>
  <p:tag name="KSO_WM_UNIT_DIAGRAM_ISREFERUNIT" val="0"/>
  <p:tag name="KSO_WM_UNIT_TYPE" val="d"/>
  <p:tag name="KSO_WM_UNIT_INDEX" val="1"/>
  <p:tag name="KSO_WM_UNIT_ID" val="diagram20213295_1*d*1"/>
  <p:tag name="KSO_WM_TEMPLATE_CATEGORY" val="diagram"/>
  <p:tag name="KSO_WM_TEMPLATE_INDEX" val="20213295"/>
  <p:tag name="KSO_WM_UNIT_LAYERLEVEL" val="1"/>
  <p:tag name="KSO_WM_TAG_VERSION" val="1.0"/>
  <p:tag name="KSO_WM_BEAUTIFY_FLAG" val="#wm#"/>
  <p:tag name="KSO_WM_CHIP_GROUPID" val="5e7310da9a230a26b9e88a19"/>
  <p:tag name="KSO_WM_CHIP_XID" val="5e7310da9a230a26b9e88a1a"/>
  <p:tag name="KSO_WM_UNIT_DEC_AREA_ID" val="7200f8d98c6646158aa1785c0c23e73d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lt&quot;,&quot;fill_mode&quot;:&quot;full&quot;,&quot;sacle_strategy&quot;:&quot;smart&quot;}"/>
  <p:tag name="KSO_WM_ASSEMBLE_CHIP_INDEX" val="960e56484d4f4313b87741aa8de9c806"/>
  <p:tag name="KSO_WM_UNIT_SUPPORT_UNIT_TYPE" val="[&quot;l&quot;,&quot;m&quot;,&quot;n&quot;,&quot;o&quot;,&quot;p&quot;,&quot;q&quot;,&quot;r&quot;,&quot;δ&quot;,&quot;ε&quot;,&quot;ζ&quot;,&quot;η&quot;,&quot;d&quot;,&quot;α&quot;,&quot;β&quot;,&quot;θ&quot;]"/>
  <p:tag name="KSO_WM_TEMPLATE_ASSEMBLE_XID" val="60656ec04054ed1e2fb7fec8"/>
  <p:tag name="KSO_WM_TEMPLATE_ASSEMBLE_GROUPID" val="60656ec04054ed1e2fb7fec8"/>
  <p:tag name="KSO_WM_UNIT_PICTURE_CLIP_FLAG" val="0"/>
</p:tagLst>
</file>

<file path=ppt/tags/tag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490.xml><?xml version="1.0" encoding="utf-8"?>
<p:tagLst xmlns:p="http://schemas.openxmlformats.org/presentationml/2006/main">
  <p:tag name="KSO_WM_UNIT_TEXT_SUBTYPE" val="a"/>
  <p:tag name="KSO_WM_UNIT_SUBTYPE" val="a"/>
  <p:tag name="KSO_WM_UNIT_PRESET_TEXT" val="单击此处添加正文，文字是您思想的提炼，为了演示发布的良好效果，请言简意赅的阐述您的观点。您的内容已经简明扼要，字字珠玑，但信息却千丝万缕、错综复杂。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diagram20213295_1*f*1"/>
  <p:tag name="KSO_WM_TEMPLATE_CATEGORY" val="diagram"/>
  <p:tag name="KSO_WM_TEMPLATE_INDEX" val="20213295"/>
  <p:tag name="KSO_WM_UNIT_LAYERLEVEL" val="1"/>
  <p:tag name="KSO_WM_TAG_VERSION" val="1.0"/>
  <p:tag name="KSO_WM_BEAUTIFY_FLAG" val="#wm#"/>
  <p:tag name="KSO_WM_UNIT_DEFAULT_FONT" val="14;20;2"/>
  <p:tag name="KSO_WM_UNIT_BLOCK" val="0"/>
  <p:tag name="KSO_WM_UNIT_VALUE" val="84"/>
  <p:tag name="KSO_WM_UNIT_SHOW_EDIT_AREA_INDICATION" val="1"/>
  <p:tag name="KSO_WM_CHIP_GROUPID" val="5e6b05596848fb12bee65ac8"/>
  <p:tag name="KSO_WM_CHIP_XID" val="5e6b05596848fb12bee65aca"/>
  <p:tag name="KSO_WM_UNIT_DEC_AREA_ID" val="57bc89cfba13485887b6a0bdc87ca28c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lt&quot;,&quot;fill_mode&quot;:&quot;full&quot;,&quot;sacle_strategy&quot;:&quot;smart&quot;}"/>
  <p:tag name="KSO_WM_ASSEMBLE_CHIP_INDEX" val="7fb76e312bad4c44986a463db201d164"/>
  <p:tag name="KSO_WM_UNIT_SUPPORT_BIG_FONT" val="1"/>
  <p:tag name="KSO_WM_UNIT_TEXT_FILL_FORE_SCHEMECOLOR_INDEX_BRIGHTNESS" val="0.25"/>
  <p:tag name="KSO_WM_UNIT_TEXT_FILL_FORE_SCHEMECOLOR_INDEX" val="13"/>
  <p:tag name="KSO_WM_UNIT_TEXT_FILL_TYPE" val="1"/>
  <p:tag name="KSO_WM_TEMPLATE_ASSEMBLE_XID" val="60656ec04054ed1e2fb7fec8"/>
  <p:tag name="KSO_WM_TEMPLATE_ASSEMBLE_GROUPID" val="60656ec04054ed1e2fb7fec8"/>
</p:tagLst>
</file>

<file path=ppt/tags/tag491.xml><?xml version="1.0" encoding="utf-8"?>
<p:tagLst xmlns:p="http://schemas.openxmlformats.org/presentationml/2006/main">
  <p:tag name="KSO_WM_UNIT_BLOCK" val="0"/>
  <p:tag name="KSO_WM_UNIT_DEC_AREA_ID" val="faf86caffad746e48b0908ae7649e526"/>
  <p:tag name="KSO_WM_UNIT_SM_LIMIT_TYPE" val="0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diagram20213295_1*i*1"/>
  <p:tag name="KSO_WM_TEMPLATE_CATEGORY" val="diagram"/>
  <p:tag name="KSO_WM_TEMPLATE_INDEX" val="20213295"/>
  <p:tag name="KSO_WM_UNIT_LAYERLEVEL" val="1"/>
  <p:tag name="KSO_WM_TAG_VERSION" val="1.0"/>
  <p:tag name="KSO_WM_BEAUTIFY_FLAG" val="#wm#"/>
  <p:tag name="KSO_WM_UNIT_DECORATE_INFO" val="{&quot;DecorateInfoH&quot;:{&quot;IsAbs&quot;:true},&quot;DecorateInfoW&quot;:{&quot;IsAbs&quot;:true},&quot;DecorateInfoX&quot;:{&quot;IsAbs&quot;:true,&quot;Pos&quot;:2},&quot;DecorateInfoY&quot;:{&quot;IsAbs&quot;:true,&quot;Pos&quot;:2},&quot;ReferentInfo&quot;:{&quot;Id&quot;:&quot;57bc89cfba13485887b6a0bdc87ca28c&quot;,&quot;X&quot;:{&quot;Pos&quot;:2},&quot;Y&quot;:{&quot;Pos&quot;:0}},&quot;whChangeMode&quot;:0}"/>
  <p:tag name="KSO_WM_CHIP_GROUPID" val="5f5ee1ca4d6848d78f644aec"/>
  <p:tag name="KSO_WM_CHIP_XID" val="5f696412553136823a5e612f"/>
  <p:tag name="KSO_WM_UNIT_TEXT_FILL_FORE_SCHEMECOLOR_INDEX_BRIGHTNESS" val="0"/>
  <p:tag name="KSO_WM_UNIT_TEXT_FILL_FORE_SCHEMECOLOR_INDEX" val="13"/>
  <p:tag name="KSO_WM_UNIT_TEXT_FILL_TYPE" val="1"/>
  <p:tag name="KSO_WM_UNIT_VALUE" val="6"/>
  <p:tag name="KSO_WM_TEMPLATE_ASSEMBLE_XID" val="60656ec04054ed1e2fb7fec8"/>
  <p:tag name="KSO_WM_TEMPLATE_ASSEMBLE_GROUPID" val="60656ec04054ed1e2fb7fec8"/>
</p:tagLst>
</file>

<file path=ppt/tags/tag492.xml><?xml version="1.0" encoding="utf-8"?>
<p:tagLst xmlns:p="http://schemas.openxmlformats.org/presentationml/2006/main">
  <p:tag name="KSO_WM_UNIT_BLOCK" val="0"/>
  <p:tag name="KSO_WM_UNIT_DEC_AREA_ID" val="146209630e584deaa41ddae5996cdabe"/>
  <p:tag name="KSO_WM_UNIT_SM_LIMIT_TYPE" val="0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diagram20213295_1*i*2"/>
  <p:tag name="KSO_WM_TEMPLATE_CATEGORY" val="diagram"/>
  <p:tag name="KSO_WM_TEMPLATE_INDEX" val="20213295"/>
  <p:tag name="KSO_WM_UNIT_LAYERLEVEL" val="1"/>
  <p:tag name="KSO_WM_TAG_VERSION" val="1.0"/>
  <p:tag name="KSO_WM_BEAUTIFY_FLAG" val="#wm#"/>
  <p:tag name="KSO_WM_UNIT_DECORATE_INFO" val="{&quot;DecorateInfoH&quot;:{&quot;IsAbs&quot;:true},&quot;DecorateInfoW&quot;:{&quot;IsAbs&quot;:true},&quot;DecorateInfoX&quot;:{&quot;IsAbs&quot;:true,&quot;Pos&quot;:2},&quot;DecorateInfoY&quot;:{&quot;IsAbs&quot;:true,&quot;Pos&quot;:2},&quot;ReferentInfo&quot;:{&quot;Id&quot;:&quot;57bc89cfba13485887b6a0bdc87ca28c&quot;,&quot;X&quot;:{&quot;Pos&quot;:2},&quot;Y&quot;:{&quot;Pos&quot;:0}},&quot;whChangeMode&quot;:0}"/>
  <p:tag name="KSO_WM_CHIP_GROUPID" val="5f5ee1ca4d6848d78f644aec"/>
  <p:tag name="KSO_WM_CHIP_XID" val="5f696412553136823a5e612f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13"/>
  <p:tag name="KSO_WM_UNIT_TEXT_FILL_TYPE" val="1"/>
  <p:tag name="KSO_WM_UNIT_VALUE" val="6"/>
  <p:tag name="KSO_WM_TEMPLATE_ASSEMBLE_XID" val="60656ec04054ed1e2fb7fec8"/>
  <p:tag name="KSO_WM_TEMPLATE_ASSEMBLE_GROUPID" val="60656ec04054ed1e2fb7fec8"/>
</p:tagLst>
</file>

<file path=ppt/tags/tag493.xml><?xml version="1.0" encoding="utf-8"?>
<p:tagLst xmlns:p="http://schemas.openxmlformats.org/presentationml/2006/main">
  <p:tag name="KSO_WM_BEAUTIFY_FLAG" val="#wm#"/>
  <p:tag name="KSO_WM_TEMPLATE_CATEGORY" val="diagram"/>
  <p:tag name="KSO_WM_TEMPLATE_INDEX" val="20213295"/>
  <p:tag name="KSO_WM_CHIP_INFOS" val="{&quot;type&quot;:0,&quot;layout_type&quot;:&quot;topbottom&quot;,&quot;layout_feature&quot;:1,&quot;aspect_ratio&quot;:&quot;16:9&quot;,&quot;same_font_size&quot;:false,&quot;diagram&quot;:{&quot;type&quot;:[],&quot;direction&quot;:0,&quot;isSupportDecBetweenItems&quot;:false},&quot;tags&quot;:{&quot;style&quot;:[&quot;商务&quot;,&quot;简约&quot;,&quot;文艺清新&quot;,&quot;中国风&quot;,&quot;卡通&quot;,&quot;欧美风&quot;,&quot;黑板风&quot;,&quot;渐变风&quot;,&quot;党政风&quot;]},&quot;slide_type&quot;:[&quot;text&quot;]}"/>
  <p:tag name="KSO_WM_CHIP_XID" val="5f696412553136823a5e612f"/>
  <p:tag name="KSO_WM_SLIDE_BACKGROUND" val="[&quot;general&quot;]"/>
  <p:tag name="KSO_WM_SLIDE_RATIO" val="1.777778"/>
  <p:tag name="KSO_WM_SLIDE_CAN_ADD_NAVIGATION" val="1"/>
  <p:tag name="KSO_WM_SLIDE_ID" val="diagram20213295_1"/>
  <p:tag name="KSO_WM_TEMPLATE_SUBCATEGORY" val="21"/>
  <p:tag name="KSO_WM_TEMPLATE_MASTER_TYPE" val="0"/>
  <p:tag name="KSO_WM_TEMPLATE_COLOR_TYPE" val="1"/>
  <p:tag name="KSO_WM_SLIDE_TYPE" val="text"/>
  <p:tag name="KSO_WM_SLIDE_SUBTYPE" val="picTxt"/>
  <p:tag name="KSO_WM_SLIDE_ITEM_CNT" val="0"/>
  <p:tag name="KSO_WM_SLIDE_INDEX" val="1"/>
  <p:tag name="KSO_WM_SLIDE_SIZE" val="864*408"/>
  <p:tag name="KSO_WM_SLIDE_POSITION" val="48*48"/>
  <p:tag name="KSO_WM_TAG_VERSION" val="1.0"/>
  <p:tag name="KSO_WM_SLIDE_LAYOUT" val="a_d_f"/>
  <p:tag name="KSO_WM_SLIDE_LAYOUT_CNT" val="1_1_1"/>
  <p:tag name="KSO_WM_CHIP_FILLPROP" val="[[{&quot;text_align&quot;:&quot;lt&quot;,&quot;text_direction&quot;:&quot;horizontal&quot;,&quot;support_big_font&quot;:false,&quot;fill_id&quot;:&quot;fbc1d1c81b9c4bca8f09873cfc4ac6db&quot;,&quot;fill_align&quot;:&quot;lt&quot;,&quot;chip_types&quot;:[&quot;header&quot;]},{&quot;text_align&quot;:&quot;lt&quot;,&quot;text_direction&quot;:&quot;horizontal&quot;,&quot;support_features&quot;:[&quot;collage&quot;,&quot;carousel&quot;],&quot;support_big_font&quot;:false,&quot;fill_id&quot;:&quot;a83167bc542341d7945730c046c29049&quot;,&quot;fill_align&quot;:&quot;lt&quot;,&quot;chip_types&quot;:[&quot;diagram&quot;,&quot;pictext&quot;,&quot;picture&quot;,&quot;chart&quot;,&quot;table&quot;,&quot;video&quot;]},{&quot;text_align&quot;:&quot;lt&quot;,&quot;text_direction&quot;:&quot;horizontal&quot;,&quot;support_big_font&quot;:true,&quot;fill_id&quot;:&quot;4c5d53f7f971444ba57a8b8c40d985c5&quot;,&quot;fill_align&quot;:&quot;lt&quot;,&quot;chip_types&quot;:[&quot;text&quot;]}]]"/>
  <p:tag name="KSO_WM_CHIP_GROUPID" val="5f5ee1ca4d6848d78f644aec"/>
  <p:tag name="KSO_WM_SLIDE_LAYOUT_INFO" val="{&quot;backgroundInfo&quot;:[{&quot;bottom&quot;:0,&quot;bottomAbs&quot;:false,&quot;left&quot;:0,&quot;leftAbs&quot;:false,&quot;right&quot;:0,&quot;rightAbs&quot;:false,&quot;top&quot;:0,&quot;topAbs&quot;:false,&quot;type&quot;:&quot;general&quot;}],&quot;id&quot;:&quot;2021-04-01T15:15:37&quot;,&quot;maxSize&quot;:{&quot;size1&quot;:31.1},&quot;minSize&quot;:{&quot;size1&quot;:22.2},&quot;normalSize&quot;:{&quot;size1&quot;:22.2},&quot;subLayout&quot;:[{&quot;id&quot;:&quot;2021-04-01T15:15:37&quot;,&quot;margin&quot;:{&quot;bottom&quot;:0.847000002861023,&quot;left&quot;:1.6929999589920044,&quot;right&quot;:1.6929999589920044,&quot;top&quot;:1.6929999589920044},&quot;type&quot;:0},{&quot;direction&quot;:1,&quot;id&quot;:&quot;2021-04-01T15:15:37&quot;,&quot;maxSize&quot;:{&quot;size1&quot;:64.99966780344646},&quot;minSize&quot;:{&quot;size1&quot;:44.99966780344645},&quot;normalSize&quot;:{&quot;size1&quot;:45.26216780344646},&quot;subLayout&quot;:[{&quot;id&quot;:&quot;2021-04-01T15:15:37&quot;,&quot;margin&quot;:{&quot;bottom&quot;:1.6929999589920044,&quot;left&quot;:1.6929999589920044,&quot;right&quot;:1.243999719619751,&quot;top&quot;:0},&quot;type&quot;:0},{&quot;id&quot;:&quot;2021-04-01T15:15:37&quot;,&quot;margin&quot;:{&quot;bottom&quot;:1.6929999589920044,&quot;left&quot;:0.02600000612437725,&quot;right&quot;:2.117000102996826,&quot;top&quot;:2.9629998207092285},&quot;type&quot;:0}],&quot;type&quot;:0}],&quot;type&quot;:0}"/>
  <p:tag name="FIXED_XID_TMP" val="5f5ee1ca4d6848d78f644aec"/>
  <p:tag name="KSO_WM_CHIP_DECFILLPROP" val="[]"/>
  <p:tag name="KSO_WM_SLIDE_BACKGROUND_TYPE" val="general"/>
  <p:tag name="KSO_WM_SLIDE_SUPPORT_FEATURE_TYPE" val="3"/>
  <p:tag name="KSO_WM_TEMPLATE_ASSEMBLE_XID" val="60656ec04054ed1e2fb7fec8"/>
  <p:tag name="KSO_WM_TEMPLATE_ASSEMBLE_GROUPID" val="60656ec04054ed1e2fb7fec8"/>
</p:tagLst>
</file>

<file path=ppt/tags/tag494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i*1"/>
  <p:tag name="KSO_WM_UNIT_LAYERLEVEL" val="1"/>
  <p:tag name="KSO_WM_TAG_VERSION" val="1.0"/>
  <p:tag name="KSO_WM_BEAUTIFY_FLAG" val="#wm#"/>
  <p:tag name="KSO_WM_UNIT_BK_DARK_LIGHT" val="2"/>
  <p:tag name="KSO_WM_UNIT_SUBTYPE" val="h"/>
  <p:tag name="KSO_WM_UNIT_TYPE" val="i"/>
  <p:tag name="KSO_WM_UNIT_INDEX" val="1"/>
  <p:tag name="KSO_WM_UNIT_FILL_FORE_SCHEMECOLOR_INDEX_BRIGHTNESS" val="0"/>
  <p:tag name="KSO_WM_UNIT_FILL_TYPE" val="1"/>
  <p:tag name="KSO_WM_UNIT_TEXT_FILL_FORE_SCHEMECOLOR_INDEX_BRIGHTNESS" val="0"/>
  <p:tag name="KSO_WM_UNIT_TEXT_FILL_FORE_SCHEMECOLOR_INDEX" val="2"/>
  <p:tag name="KSO_WM_UNIT_TEXT_FILL_TYPE" val="1"/>
  <p:tag name="KSO_WM_CHIP_GROUPID" val="6183563ea6a891b1f9db0614"/>
  <p:tag name="KSO_WM_CHIP_XID" val="618b7ac818adb49c6c1f2937"/>
</p:tagLst>
</file>

<file path=ppt/tags/tag495.xml><?xml version="1.0" encoding="utf-8"?>
<p:tagLst xmlns:p="http://schemas.openxmlformats.org/presentationml/2006/main">
  <p:tag name="KSO_WM_UNIT_SUBTYPE" val="t"/>
  <p:tag name="KSO_WM_UNIT_TYPE" val="i"/>
  <p:tag name="KSO_WM_UNIT_INDEX" val="1"/>
  <p:tag name="KSO_WM_UNIT_ID" val="_13*i*1"/>
  <p:tag name="KSO_WM_BEAUTIFY_FLAG" val="#wm#"/>
  <p:tag name="KSO_WM_TAG_VERSION" val="1.0"/>
  <p:tag name="KSO_WM_CHIP_GROUPID" val="62aaa4877459d9b063054b90"/>
  <p:tag name="KSO_WM_CHIP_XID" val="62aaa4a97459d9b06305532c"/>
  <p:tag name="KSO_WM_UNIT_DEC_AREA_ID" val="5f0fc927aebc47d0b08a4b33bae81364"/>
  <p:tag name="KSO_WM_CHIP_FILLAREA_FILL_RULE" val="{&quot;fill_align&quot;:&quot;lt&quot;,&quot;fill_effect&quot;:[],&quot;fill_mode&quot;:&quot;adaptive&quot;,&quot;sacle_strategy&quot;:&quot;stretch&quot;}"/>
  <p:tag name="KSO_WM_UNIT_DEC_SUPPORTCHANGEPIC" val="0"/>
  <p:tag name="KSO_WM_UNIT_DEC_CHANGEPICRESERVED" val="1"/>
  <p:tag name="KSO_WM_ASSEMBLE_CHIP_INDEX" val="609be208935044c0ac643f6efc024300"/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496.xml><?xml version="1.0" encoding="utf-8"?>
<p:tagLst xmlns:p="http://schemas.openxmlformats.org/presentationml/2006/main">
  <p:tag name="KSO_WM_UNIT_SUBTYPE" val="t"/>
  <p:tag name="KSO_WM_UNIT_TYPE" val="i"/>
  <p:tag name="KSO_WM_UNIT_INDEX" val="1"/>
  <p:tag name="KSO_WM_UNIT_ID" val="_13*i*1"/>
  <p:tag name="KSO_WM_BEAUTIFY_FLAG" val="#wm#"/>
  <p:tag name="KSO_WM_TAG_VERSION" val="1.0"/>
  <p:tag name="KSO_WM_CHIP_GROUPID" val="62aaa4877459d9b063054b90"/>
  <p:tag name="KSO_WM_CHIP_XID" val="62aaa4a97459d9b063055343"/>
  <p:tag name="KSO_WM_UNIT_DEC_AREA_ID" val="419d83a009084260978b0bb3febe1fb5"/>
  <p:tag name="KSO_WM_CHIP_FILLAREA_FILL_RULE" val="{&quot;fill_align&quot;:&quot;rt&quot;,&quot;fill_effect&quot;:[],&quot;fill_mode&quot;:&quot;adaptive&quot;,&quot;sacle_strategy&quot;:&quot;stretch&quot;}"/>
  <p:tag name="KSO_WM_UNIT_DEC_SUPPORTCHANGEPIC" val="0"/>
  <p:tag name="KSO_WM_UNIT_DEC_CHANGEPICRESERVED" val="1"/>
  <p:tag name="KSO_WM_ASSEMBLE_CHIP_INDEX" val="0a1ee407688e451a9a6c6db2c85aba07"/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497.xml><?xml version="1.0" encoding="utf-8"?>
<p:tagLst xmlns:p="http://schemas.openxmlformats.org/presentationml/2006/main">
  <p:tag name="KSO_WM_UNIT_SUBTYPE" val="t"/>
  <p:tag name="KSO_WM_UNIT_TYPE" val="i"/>
  <p:tag name="KSO_WM_UNIT_INDEX" val="1"/>
  <p:tag name="KSO_WM_UNIT_ID" val="_13*i*1"/>
  <p:tag name="KSO_WM_BEAUTIFY_FLAG" val="#wm#"/>
  <p:tag name="KSO_WM_TAG_VERSION" val="1.0"/>
  <p:tag name="KSO_WM_CHIP_GROUPID" val="62aaa4877459d9b063054b90"/>
  <p:tag name="KSO_WM_CHIP_XID" val="62aaa4a97459d9b063055349"/>
  <p:tag name="KSO_WM_UNIT_DEC_AREA_ID" val="49bf38de31064f109bbf2a65313892a8"/>
  <p:tag name="KSO_WM_CHIP_FILLAREA_FILL_RULE" val="{&quot;fill_align&quot;:&quot;cb&quot;,&quot;fill_effect&quot;:[],&quot;fill_mode&quot;:&quot;adaptive&quot;,&quot;sacle_strategy&quot;:&quot;stretch&quot;}"/>
  <p:tag name="KSO_WM_UNIT_DEC_SUPPORTCHANGEPIC" val="0"/>
  <p:tag name="KSO_WM_UNIT_DEC_CHANGEPICRESERVED" val="1"/>
  <p:tag name="KSO_WM_ASSEMBLE_CHIP_INDEX" val="7e0cbd8075cd4e73b6f22164ce89a704"/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498.xml><?xml version="1.0" encoding="utf-8"?>
<p:tagLst xmlns:p="http://schemas.openxmlformats.org/presentationml/2006/main">
  <p:tag name="KSO_WM_UNIT_VALUE" val="381*761"/>
  <p:tag name="KSO_WM_UNIT_HIGHLIGHT" val="0"/>
  <p:tag name="KSO_WM_UNIT_COMPATIBLE" val="0"/>
  <p:tag name="KSO_WM_UNIT_DIAGRAM_ISNUMVISUAL" val="0"/>
  <p:tag name="KSO_WM_UNIT_DIAGRAM_ISREFERUNIT" val="0"/>
  <p:tag name="KSO_WM_UNIT_TYPE" val="d"/>
  <p:tag name="KSO_WM_UNIT_INDEX" val="1"/>
  <p:tag name="KSO_WM_UNIT_ID" val="diagram20212076_1*d*1"/>
  <p:tag name="KSO_WM_TEMPLATE_CATEGORY" val="diagram"/>
  <p:tag name="KSO_WM_TEMPLATE_INDEX" val="20212076"/>
  <p:tag name="KSO_WM_UNIT_LAYERLEVEL" val="1"/>
  <p:tag name="KSO_WM_TAG_VERSION" val="1.0"/>
  <p:tag name="KSO_WM_BEAUTIFY_FLAG" val="#wm#"/>
  <p:tag name="KSO_WM_CHIP_GROUPID" val="5e7310da9a230a26b9e88a19"/>
  <p:tag name="KSO_WM_CHIP_XID" val="5e7310da9a230a26b9e88a1a"/>
  <p:tag name="KSO_WM_UNIT_DEC_AREA_ID" val="e0977ddcfab942c1a8f957812c87e955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rm&quot;,&quot;fill_mode&quot;:&quot;full&quot;,&quot;sacle_strategy&quot;:&quot;smart&quot;}"/>
  <p:tag name="KSO_WM_ASSEMBLE_CHIP_INDEX" val="35fd9b56673148af8bc0933fa5977402"/>
  <p:tag name="KSO_WM_UNIT_SUPPORT_UNIT_TYPE" val="[&quot;d&quot;,&quot;α&quot;,&quot;β&quot;]"/>
  <p:tag name="KSO_WM_TEMPLATE_ASSEMBLE_XID" val="639af9840c9383becde695b2"/>
  <p:tag name="KSO_WM_TEMPLATE_ASSEMBLE_GROUPID" val="639af9840c9383becde695b2"/>
  <p:tag name="KSO_WM_UNIT_PICTURE_CLIP_FLAG" val="0"/>
</p:tagLst>
</file>

<file path=ppt/tags/tag499.xml><?xml version="1.0" encoding="utf-8"?>
<p:tagLst xmlns:p="http://schemas.openxmlformats.org/presentationml/2006/main">
  <p:tag name="KSO_WM_UNIT_TEXT_SUBTYPE" val="a"/>
  <p:tag name="KSO_WM_UNIT_SUBTYPE" val="a"/>
  <p:tag name="KSO_WM_UNIT_PRESET_TEXT" val="单击此处添加正文，文字是您思想的提炼，为了演示发布的良好效果，请言简意赅地阐述您的观点。您的内容已经简明扼要，字字珠玑，但信息却千丝万缕、错综复杂，需要用更多的文字来表述；但请您尽可能提炼思想的精髓，否则容易造成观者的阅读压力，适得其反。正如我们都希望改变世界，希望给别人带去光明，但更多时候我们只需要播下一颗种子，自然有微风吹拂，雨露滋养。恰如其分地表达观点，往往事半功倍。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diagram20212076_1*f*1"/>
  <p:tag name="KSO_WM_TEMPLATE_CATEGORY" val="diagram"/>
  <p:tag name="KSO_WM_TEMPLATE_INDEX" val="20212076"/>
  <p:tag name="KSO_WM_UNIT_LAYERLEVEL" val="1"/>
  <p:tag name="KSO_WM_TAG_VERSION" val="1.0"/>
  <p:tag name="KSO_WM_BEAUTIFY_FLAG" val="#wm#"/>
  <p:tag name="KSO_WM_UNIT_DEFAULT_FONT" val="14;20;2"/>
  <p:tag name="KSO_WM_UNIT_BLOCK" val="0"/>
  <p:tag name="KSO_WM_UNIT_VALUE" val="240"/>
  <p:tag name="KSO_WM_UNIT_SHOW_EDIT_AREA_INDICATION" val="1"/>
  <p:tag name="KSO_WM_CHIP_GROUPID" val="5e6b05596848fb12bee65ac8"/>
  <p:tag name="KSO_WM_CHIP_XID" val="5e6b05596848fb12bee65aca"/>
  <p:tag name="KSO_WM_UNIT_DEC_AREA_ID" val="a44939a9ecde49c2b7ceab239baddf97"/>
  <p:tag name="KSO_WM_UNIT_DECORATE_INFO" val="{&quot;ReferentInfo&quot;:{&quot;Id&quot;:&quot;slide&quot;,&quot;X&quot;:{&quot;Pos&quot;:2},&quot;Y&quot;:{&quot;Pos&quot;:0}},&quot;DecorateInfoX&quot;:{&quot;Pos&quot;:2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lm&quot;,&quot;fill_mode&quot;:&quot;full&quot;,&quot;sacle_strategy&quot;:&quot;smart&quot;}"/>
  <p:tag name="KSO_WM_ASSEMBLE_CHIP_INDEX" val="409b27c58b4941cea1b3fa7cc03b0257"/>
  <p:tag name="KSO_WM_UNIT_SUPPORT_UNIT_TYPE" val="[&quot;d&quot;,&quot;l&quot;,&quot;m&quot;,&quot;n&quot;,&quot;o&quot;,&quot;p&quot;,&quot;q&quot;,&quot;r&quot;,&quot;δ&quot;,&quot;ε&quot;,&quot;ζ&quot;,&quot;η&quot;,&quot;β&quot;,&quot;α&quot;,&quot;θ&quot;]"/>
  <p:tag name="KSO_WM_UNIT_TEXT_FILL_FORE_SCHEMECOLOR_INDEX_BRIGHTNESS" val="0.25"/>
  <p:tag name="KSO_WM_UNIT_TEXT_FILL_FORE_SCHEMECOLOR_INDEX" val="13"/>
  <p:tag name="KSO_WM_UNIT_TEXT_FILL_TYPE" val="1"/>
  <p:tag name="KSO_WM_TEMPLATE_ASSEMBLE_XID" val="639af9840c9383becde695b2"/>
  <p:tag name="KSO_WM_TEMPLATE_ASSEMBLE_GROUPID" val="639af9840c9383becde695b2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00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3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13295_1*a*1"/>
  <p:tag name="KSO_WM_TEMPLATE_CATEGORY" val="diagram"/>
  <p:tag name="KSO_WM_TEMPLATE_INDEX" val="20213295"/>
  <p:tag name="KSO_WM_UNIT_LAYERLEVEL" val="1"/>
  <p:tag name="KSO_WM_TAG_VERSION" val="1.0"/>
  <p:tag name="KSO_WM_BEAUTIFY_FLAG" val="#wm#"/>
  <p:tag name="KSO_WM_UNIT_PRESET_TEXT" val="单击此处添加大标题内容"/>
  <p:tag name="KSO_WM_UNIT_DEFAULT_FONT" val="24;44;4"/>
  <p:tag name="KSO_WM_UNIT_BLOCK" val="0"/>
  <p:tag name="KSO_WM_UNIT_SHOW_EDIT_AREA_INDICATION" val="1"/>
  <p:tag name="KSO_WM_CHIP_GROUPID" val="5e7881253197e252a37019b5"/>
  <p:tag name="KSO_WM_CHIP_XID" val="5e7881253197e252a37019b6"/>
  <p:tag name="KSO_WM_UNIT_DEC_AREA_ID" val="df3fcec7cf7044998e09e4065e796df6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lt&quot;,&quot;fill_mode&quot;:&quot;full&quot;,&quot;sacle_strategy&quot;:&quot;smart&quot;}"/>
  <p:tag name="KSO_WM_ASSEMBLE_CHIP_INDEX" val="65fb69dacdf946a88981b210f1e18da7"/>
  <p:tag name="KSO_WM_UNIT_TEXT_FILL_FORE_SCHEMECOLOR_INDEX_BRIGHTNESS" val="0"/>
  <p:tag name="KSO_WM_UNIT_TEXT_FILL_FORE_SCHEMECOLOR_INDEX" val="13"/>
  <p:tag name="KSO_WM_UNIT_TEXT_FILL_TYPE" val="1"/>
  <p:tag name="KSO_WM_TEMPLATE_ASSEMBLE_XID" val="60656ec04054ed1e2fb7fec8"/>
  <p:tag name="KSO_WM_TEMPLATE_ASSEMBLE_GROUPID" val="60656ec04054ed1e2fb7fec8"/>
</p:tagLst>
</file>

<file path=ppt/tags/tag501.xml><?xml version="1.0" encoding="utf-8"?>
<p:tagLst xmlns:p="http://schemas.openxmlformats.org/presentationml/2006/main">
  <p:tag name="KSO_WM_BEAUTIFY_FLAG" val="#wm#"/>
  <p:tag name="KSO_WM_TEMPLATE_CATEGORY" val="diagram"/>
  <p:tag name="KSO_WM_TEMPLATE_INDEX" val="20212076"/>
  <p:tag name="KSO_WM_SLIDE_LAYOUT_INFO" val="{&quot;backgroundInfo&quot;:[{&quot;bottom&quot;:0,&quot;bottomAbs&quot;:false,&quot;left&quot;:0,&quot;leftAbs&quot;:false,&quot;right&quot;:0,&quot;rightAbs&quot;:false,&quot;top&quot;:0,&quot;topAbs&quot;:false,&quot;type&quot;:&quot;general&quot;},{&quot;bottom&quot;:0,&quot;bottomAbs&quot;:false,&quot;left&quot;:0,&quot;leftAbs&quot;:false,&quot;right&quot;:0,&quot;rightAbs&quot;:false,&quot;top&quot;:0,&quot;topAbs&quot;:false,&quot;type&quot;:&quot;frame&quot;}],&quot;direction&quot;:1,&quot;id&quot;:&quot;2022-12-15T18:40:05&quot;,&quot;maxSize&quot;:{&quot;size1&quot;:45},&quot;minSize&quot;:{&quot;size1&quot;:25},&quot;normalSize&quot;:{&quot;size1&quot;:44.89375},&quot;subLayout&quot;:[{&quot;id&quot;:&quot;2022-12-15T18:40:05&quot;,&quot;margin&quot;:{&quot;bottom&quot;:1.6929999589920044,&quot;left&quot;:1.6929999589920044,&quot;right&quot;:0.02600000612437725,&quot;top&quot;:1.6929999589920044},&quot;type&quot;:0},{&quot;id&quot;:&quot;2022-12-15T18:40:05&quot;,&quot;margin&quot;:{&quot;bottom&quot;:1.6929999589920044,&quot;left&quot;:0.847000002861023,&quot;right&quot;:1.6929999589920044,&quot;top&quot;:1.6929999589920044},&quot;type&quot;:0}],&quot;type&quot;:0}"/>
  <p:tag name="KSO_WM_SLIDE_BACKGROUND" val="[&quot;general&quot;,&quot;frame&quot;]"/>
  <p:tag name="KSO_WM_SLIDE_RATIO" val="1.777778"/>
  <p:tag name="KSO_WM_CHIP_INFOS" val="{&quot;type&quot;:0,&quot;layout_type&quot;:&quot;leftright&quot;,&quot;layout_feature&quot;:1,&quot;aspect_ratio&quot;:&quot;16:9&quot;,&quot;same_font_size&quot;:false,&quot;diagram&quot;:{&quot;type&quot;:[],&quot;direction&quot;:0,&quot;isSupportDecBetweenItems&quot;:false},&quot;tags&quot;:{&quot;style&quot;:[&quot;商务&quot;,&quot;简约&quot;,&quot;文艺清新&quot;,&quot;中国风&quot;,&quot;卡通&quot;,&quot;欧美风&quot;,&quot;黑板风&quot;,&quot;渐变风&quot;,&quot;党政风&quot;]},&quot;slide_type&quot;:[&quot;text&quot;]}"/>
  <p:tag name="KSO_WM_CHIP_XID" val="5e6efaa6605d5daf04fe5f6d"/>
  <p:tag name="KSO_WM_SLIDE_CAN_ADD_NAVIGATION" val="1"/>
  <p:tag name="KSO_WM_SLIDE_ID" val="diagram20212076_1"/>
  <p:tag name="KSO_WM_TEMPLATE_SUBCATEGORY" val="21"/>
  <p:tag name="KSO_WM_TEMPLATE_MASTER_TYPE" val="0"/>
  <p:tag name="KSO_WM_TEMPLATE_COLOR_TYPE" val="1"/>
  <p:tag name="KSO_WM_SLIDE_TYPE" val="text"/>
  <p:tag name="KSO_WM_SLIDE_SUBTYPE" val="picTxt"/>
  <p:tag name="KSO_WM_SLIDE_ITEM_CNT" val="0"/>
  <p:tag name="KSO_WM_SLIDE_INDEX" val="1"/>
  <p:tag name="KSO_WM_SLIDE_SIZE" val="684*348"/>
  <p:tag name="KSO_WM_SLIDE_POSITION" val="132*96"/>
  <p:tag name="KSO_WM_TAG_VERSION" val="1.0"/>
  <p:tag name="KSO_WM_SLIDE_LAYOUT" val="d_f"/>
  <p:tag name="KSO_WM_SLIDE_LAYOUT_CNT" val="1_1"/>
  <p:tag name="KSO_WM_CHIP_FILLPROP" val="[[{&quot;text_align&quot;:&quot;lm&quot;,&quot;text_direction&quot;:&quot;horizontal&quot;,&quot;support_big_font&quot;:false,&quot;picture_toward&quot;:0,&quot;picture_dockside&quot;:[],&quot;fill_id&quot;:&quot;7159262999874eceaa30c44b1f11ff56&quot;,&quot;fill_align&quot;:&quot;rm&quot;,&quot;chip_types&quot;:[&quot;pictext&quot;,&quot;text&quot;,&quot;picture&quot;,&quot;header&quot;,&quot;chart&quot;,&quot;table&quot;]},{&quot;text_align&quot;:&quot;lm&quot;,&quot;text_direction&quot;:&quot;horizontal&quot;,&quot;support_features&quot;:[&quot;collage&quot;,&quot;carousel&quot;,&quot;creativecrop&quot;],&quot;support_big_font&quot;:false,&quot;picture_toward&quot;:0,&quot;picture_dockside&quot;:[],&quot;fill_id&quot;:&quot;d5d8eeaeb1344471b625b5dec64152c0&quot;,&quot;fill_align&quot;:&quot;lm&quot;,&quot;chip_types&quot;:[&quot;picture&quot;,&quot;diagram&quot;,&quot;pictext&quot;,&quot;table&quot;,&quot;chart&quot;,&quot;video&quot;,&quot;text&quot;]}]]"/>
  <p:tag name="KSO_WM_CHIP_DECFILLPROP" val="[]"/>
  <p:tag name="KSO_WM_CHIP_GROUPID" val="5e6efaa6605d5daf04fe5f6c"/>
  <p:tag name="KSO_WM_SLIDE_BK_DARK_LIGHT" val="2"/>
  <p:tag name="KSO_WM_SLIDE_BACKGROUND_TYPE" val="frame"/>
  <p:tag name="KSO_WM_SLIDE_SUPPORT_FEATURE_TYPE" val="0"/>
  <p:tag name="KSO_WM_TEMPLATE_ASSEMBLE_XID" val="639af9840c9383becde695b2"/>
  <p:tag name="KSO_WM_TEMPLATE_ASSEMBLE_GROUPID" val="639af9840c9383becde695b2"/>
</p:tagLst>
</file>

<file path=ppt/tags/tag502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i*1"/>
  <p:tag name="KSO_WM_UNIT_LAYERLEVEL" val="1"/>
  <p:tag name="KSO_WM_TAG_VERSION" val="1.0"/>
  <p:tag name="KSO_WM_BEAUTIFY_FLAG" val="#wm#"/>
  <p:tag name="KSO_WM_UNIT_SUBTYPE" val="h"/>
  <p:tag name="KSO_WM_UNIT_TYPE" val="i"/>
  <p:tag name="KSO_WM_UNIT_INDEX" val="1"/>
  <p:tag name="KSO_WM_UNIT_BK_DARK_LIGHT" val="2"/>
  <p:tag name="KSO_WM_UNIT_FILL_FORE_SCHEMECOLOR_INDEX_BRIGHTNESS" val="0"/>
  <p:tag name="KSO_WM_UNIT_FILL_TYPE" val="1"/>
  <p:tag name="KSO_WM_UNIT_TEXT_FILL_FORE_SCHEMECOLOR_INDEX_BRIGHTNESS" val="0"/>
  <p:tag name="KSO_WM_UNIT_TEXT_FILL_FORE_SCHEMECOLOR_INDEX" val="2"/>
  <p:tag name="KSO_WM_UNIT_TEXT_FILL_TYPE" val="1"/>
  <p:tag name="KSO_WM_CHIP_GROUPID" val="6183563ea6a891b1f9db0614"/>
  <p:tag name="KSO_WM_CHIP_XID" val="618b7ac818adb49c6c1f293c"/>
</p:tagLst>
</file>

<file path=ppt/tags/tag503.xml><?xml version="1.0" encoding="utf-8"?>
<p:tagLst xmlns:p="http://schemas.openxmlformats.org/presentationml/2006/main">
  <p:tag name="KSO_WM_UNIT_SUBTYPE" val="t"/>
  <p:tag name="KSO_WM_UNIT_TYPE" val="i"/>
  <p:tag name="KSO_WM_UNIT_INDEX" val="1"/>
  <p:tag name="KSO_WM_UNIT_ID" val="_18*i*1"/>
  <p:tag name="KSO_WM_BEAUTIFY_FLAG" val="#wm#"/>
  <p:tag name="KSO_WM_TAG_VERSION" val="1.0"/>
  <p:tag name="KSO_WM_CHIP_GROUPID" val="62aaa4877459d9b063054b90"/>
  <p:tag name="KSO_WM_CHIP_XID" val="62aaa4a97459d9b063055343"/>
  <p:tag name="KSO_WM_UNIT_DEC_AREA_ID" val="fb1e70d7e4f64ecd8de1efaa0aa89834"/>
  <p:tag name="KSO_WM_CHIP_FILLAREA_FILL_RULE" val="{&quot;fill_align&quot;:&quot;rt&quot;,&quot;fill_effect&quot;:[],&quot;fill_mode&quot;:&quot;adaptive&quot;,&quot;sacle_strategy&quot;:&quot;stretch&quot;}"/>
  <p:tag name="KSO_WM_UNIT_DEC_SUPPORTCHANGEPIC" val="0"/>
  <p:tag name="KSO_WM_UNIT_DEC_CHANGEPICRESERVED" val="1"/>
  <p:tag name="KSO_WM_ASSEMBLE_CHIP_INDEX" val="906f037a4d1a4d74938d87b83c1b7571"/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504.xml><?xml version="1.0" encoding="utf-8"?>
<p:tagLst xmlns:p="http://schemas.openxmlformats.org/presentationml/2006/main">
  <p:tag name="KSO_WM_UNIT_SUBTYPE" val="t"/>
  <p:tag name="KSO_WM_UNIT_TYPE" val="i"/>
  <p:tag name="KSO_WM_UNIT_INDEX" val="1"/>
  <p:tag name="KSO_WM_UNIT_ID" val="_18*i*1"/>
  <p:tag name="KSO_WM_BEAUTIFY_FLAG" val="#wm#"/>
  <p:tag name="KSO_WM_TAG_VERSION" val="1.0"/>
  <p:tag name="KSO_WM_CHIP_GROUPID" val="62aaa4877459d9b063054b90"/>
  <p:tag name="KSO_WM_CHIP_XID" val="62aaa4a97459d9b06305532c"/>
  <p:tag name="KSO_WM_UNIT_DEC_AREA_ID" val="28614a9b8d2f41f7926c486c233f11a3"/>
  <p:tag name="KSO_WM_CHIP_FILLAREA_FILL_RULE" val="{&quot;fill_align&quot;:&quot;lt&quot;,&quot;fill_effect&quot;:[],&quot;fill_mode&quot;:&quot;adaptive&quot;,&quot;sacle_strategy&quot;:&quot;stretch&quot;}"/>
  <p:tag name="KSO_WM_UNIT_DEC_SUPPORTCHANGEPIC" val="0"/>
  <p:tag name="KSO_WM_UNIT_DEC_CHANGEPICRESERVED" val="1"/>
  <p:tag name="KSO_WM_ASSEMBLE_CHIP_INDEX" val="22c63095ce0145a19a6aa35fbc7dd49d"/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505.xml><?xml version="1.0" encoding="utf-8"?>
<p:tagLst xmlns:p="http://schemas.openxmlformats.org/presentationml/2006/main">
  <p:tag name="KSO_WM_UNIT_TEXT_SUBTYPE" val="a"/>
  <p:tag name="KSO_WM_UNIT_SUBTYPE" val="a"/>
  <p:tag name="KSO_WM_UNIT_PRESET_TEXT" val="单击此处添加正文，文字是您思想的提炼，为了演示发布的良好效果，请言简意赅的阐述您的观点。您的内容已经简明扼要，字字珠玑，但信息却千丝万缕、错综复杂，需要用更多的文字来表述；但请您尽可能提炼思想的精髓，否则容易造成观者的阅读压力，适得其反。正如我们都希望改变世界，希望给别人带去光明，但更多时候我们只需要播下一颗种子，自然有微风吹拂，雨露滋养。恰如其分的表达观点，往往事半功倍。当您的内容到达这个限度时，或许已经不纯粹作用于演示，极大可能运用于阅读领域；无论是传播观点、知识分享还是汇报工作，内容的详尽固然重要，但请一定注意信息框架的清晰。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diagram20207315_1*f*1"/>
  <p:tag name="KSO_WM_TEMPLATE_CATEGORY" val="diagram"/>
  <p:tag name="KSO_WM_TEMPLATE_INDEX" val="20207315"/>
  <p:tag name="KSO_WM_UNIT_LAYERLEVEL" val="1"/>
  <p:tag name="KSO_WM_TAG_VERSION" val="1.0"/>
  <p:tag name="KSO_WM_BEAUTIFY_FLAG" val="#wm#"/>
  <p:tag name="KSO_WM_UNIT_DEFAULT_FONT" val="14;20;2"/>
  <p:tag name="KSO_WM_UNIT_BLOCK" val="0"/>
  <p:tag name="KSO_WM_UNIT_VALUE" val="290"/>
  <p:tag name="KSO_WM_UNIT_SHOW_EDIT_AREA_INDICATION" val="1"/>
  <p:tag name="KSO_WM_CHIP_GROUPID" val="5e6b05596848fb12bee65ac8"/>
  <p:tag name="KSO_WM_CHIP_XID" val="5e6b05596848fb12bee65aca"/>
  <p:tag name="KSO_WM_UNIT_DEC_AREA_ID" val="3462bde237c543c58b90892aede91ea7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lm&quot;,&quot;fill_mode&quot;:&quot;full&quot;,&quot;sacle_strategy&quot;:&quot;smart&quot;}"/>
  <p:tag name="KSO_WM_ASSEMBLE_CHIP_INDEX" val="dc8ab5172452436899286f2808371cac"/>
  <p:tag name="KSO_WM_UNIT_TEXT_FILL_FORE_SCHEMECOLOR_INDEX_BRIGHTNESS" val="0.25"/>
  <p:tag name="KSO_WM_UNIT_TEXT_FILL_FORE_SCHEMECOLOR_INDEX" val="13"/>
  <p:tag name="KSO_WM_UNIT_TEXT_FILL_TYPE" val="1"/>
  <p:tag name="KSO_WM_TEMPLATE_ASSEMBLE_XID" val="6130c4e08b5cc6c91112a571"/>
  <p:tag name="KSO_WM_TEMPLATE_ASSEMBLE_GROUPID" val="6130c4e08b5cc6c91112a571"/>
</p:tagLst>
</file>

<file path=ppt/tags/tag506.xml><?xml version="1.0" encoding="utf-8"?>
<p:tagLst xmlns:p="http://schemas.openxmlformats.org/presentationml/2006/main">
  <p:tag name="KSO_WM_BEAUTIFY_FLAG" val="#wm#"/>
  <p:tag name="KSO_WM_TEMPLATE_CATEGORY" val="diagram"/>
  <p:tag name="KSO_WM_TEMPLATE_INDEX" val="20207315"/>
  <p:tag name="KSO_WM_SLIDE_LAYOUT_INFO" val="{&quot;direction&quot;:1,&quot;id&quot;:&quot;2021-09-02T20:34:40&quot;,&quot;maxSize&quot;:{&quot;size1&quot;:100},&quot;minSize&quot;:{&quot;size1&quot;:100},&quot;normalSize&quot;:{&quot;size1&quot;:100},&quot;subLayout&quot;:[{&quot;backgroundInfo&quot;:[{&quot;bottom&quot;:0.155555561,&quot;bottomAbs&quot;:false,&quot;left&quot;:0,&quot;leftAbs&quot;:false,&quot;right&quot;:0,&quot;rightAbs&quot;:false,&quot;top&quot;:0.155555561,&quot;topAbs&quot;:false,&quot;type&quot;:&quot;belt&quot;}],&quot;id&quot;:&quot;2021-09-02T20:34:40&quot;,&quot;maxSize&quot;:{&quot;size1&quot;:15.400021691242486},&quot;minSize&quot;:{&quot;size1&quot;:15.400021691242486},&quot;normalSize&quot;:{&quot;size1&quot;:15.400021691242486},&quot;subLayout&quot;:[{&quot;id&quot;:&quot;2021-09-02T20:34:40&quot;,&quot;type&quot;:0},{&quot;id&quot;:&quot;2021-09-02T20:34:40&quot;,&quot;maxSize&quot;:{&quot;size1&quot;:81.6000256397731},&quot;minSize&quot;:{&quot;size1&quot;:81.6000256397731},&quot;normalSize&quot;:{&quot;size1&quot;:81.6000256397731},&quot;subLayout&quot;:[{&quot;backgroundInfo&quot;:[{&quot;bottom&quot;:0,&quot;bottomAbs&quot;:false,&quot;left&quot;:0,&quot;leftAbs&quot;:false,&quot;right&quot;:0,&quot;rightAbs&quot;:false,&quot;top&quot;:0,&quot;topAbs&quot;:false,&quot;type&quot;:&quot;belt&quot;}],&quot;id&quot;:&quot;2021-09-02T20:34:40&quot;,&quot;margin&quot;:{&quot;bottom&quot;:0.4230000674724579,&quot;left&quot;:3.38700008392334,&quot;right&quot;:3.38700008392334,&quot;top&quot;:0.4230000674724579},&quot;type&quot;:0},{&quot;id&quot;:&quot;2021-09-02T20:34:40&quot;,&quot;type&quot;:0}],&quot;type&quot;:0}],&quot;type&quot;:0},{&quot;id&quot;:&quot;2021-09-02T20:34:40&quot;,&quot;type&quot;:0}],&quot;type&quot;:0}"/>
  <p:tag name="KSO_WM_SLIDE_CAN_ADD_NAVIGATION" val="1"/>
  <p:tag name="KSO_WM_SLIDE_BACKGROUND" val="[&quot;belt&quot;]"/>
  <p:tag name="KSO_WM_SLIDE_RATIO" val="1.777778"/>
  <p:tag name="KSO_WM_CHIP_INFOS" val="{&quot;type&quot;:0,&quot;layout_type&quot;:&quot;topbottom&quot;,&quot;layout_feature&quot;:1,&quot;aspect_ratio&quot;:&quot;16:9&quot;,&quot;same_font_size&quot;:false,&quot;diagram&quot;:{&quot;type&quot;:[],&quot;direction&quot;:0,&quot;isSupportDecBetweenItems&quot;:false},&quot;tags&quot;:{&quot;style&quot;:[&quot;商务&quot;,&quot;简约&quot;,&quot;文艺清新&quot;,&quot;中国风&quot;,&quot;卡通&quot;,&quot;欧美风&quot;,&quot;黑板风&quot;,&quot;渐变风&quot;,&quot;党政风&quot;]},&quot;slide_type&quot;:[&quot;text&quot;]}"/>
  <p:tag name="KSO_WM_CHIP_XID" val="5e6f19c8605d5daf04fe6008"/>
  <p:tag name="KSO_WM_SLIDE_ID" val="diagram20207315_1"/>
  <p:tag name="KSO_WM_TEMPLATE_SUBCATEGORY" val="21"/>
  <p:tag name="KSO_WM_TEMPLATE_MASTER_TYPE" val="0"/>
  <p:tag name="KSO_WM_TEMPLATE_COLOR_TYPE" val="1"/>
  <p:tag name="KSO_WM_SLIDE_TYPE" val="text"/>
  <p:tag name="KSO_WM_SLIDE_SUBTYPE" val="pureTxt"/>
  <p:tag name="KSO_WM_SLIDE_ITEM_CNT" val="0"/>
  <p:tag name="KSO_WM_SLIDE_INDEX" val="1"/>
  <p:tag name="KSO_WM_SLIDE_SIZE" val="960*371"/>
  <p:tag name="KSO_WM_SLIDE_POSITION" val="0*84"/>
  <p:tag name="KSO_WM_TAG_VERSION" val="1.0"/>
  <p:tag name="KSO_WM_SLIDE_LAYOUT" val="f"/>
  <p:tag name="KSO_WM_SLIDE_LAYOUT_CNT" val="1"/>
  <p:tag name="KSO_WM_CHIP_FILLPROP" val="[[{&quot;text_align&quot;:&quot;lm&quot;,&quot;text_direction&quot;:&quot;horizontal&quot;,&quot;support_features&quot;:[&quot;collage&quot;,&quot;carousel&quot;],&quot;support_big_font&quot;:false,&quot;picture_toward&quot;:0,&quot;picture_dockside&quot;:[],&quot;fill_id&quot;:&quot;5b370d9c62884a6b9c7db59bf9b89d92&quot;,&quot;fill_align&quot;:&quot;cm&quot;,&quot;chip_types&quot;:[&quot;diagram&quot;,&quot;pictext&quot;,&quot;picture&quot;,&quot;chart&quot;,&quot;table&quot;,&quot;video&quot;]}],[{&quot;text_align&quot;:&quot;lm&quot;,&quot;text_direction&quot;:&quot;horizontal&quot;,&quot;support_big_font&quot;:false,&quot;picture_toward&quot;:0,&quot;picture_dockside&quot;:[],&quot;fill_id&quot;:&quot;5b370d9c62884a6b9c7db59bf9b89d92&quot;,&quot;fill_align&quot;:&quot;lm&quot;,&quot;chip_types&quot;:[&quot;text&quot;]}]]"/>
  <p:tag name="KSO_WM_CHIP_DECFILLPROP" val="[]"/>
  <p:tag name="KSO_WM_CHIP_GROUPID" val="5e6f19c8605d5daf04fe6007"/>
  <p:tag name="KSO_WM_SLIDE_BK_DARK_LIGHT" val="2"/>
  <p:tag name="KSO_WM_SLIDE_BACKGROUND_TYPE" val="belt"/>
  <p:tag name="KSO_WM_SLIDE_SUPPORT_FEATURE_TYPE" val="0"/>
  <p:tag name="KSO_WM_TEMPLATE_ASSEMBLE_XID" val="6130c4e08b5cc6c91112a571"/>
  <p:tag name="KSO_WM_TEMPLATE_ASSEMBLE_GROUPID" val="6130c4e08b5cc6c91112a571"/>
</p:tagLst>
</file>

<file path=ppt/tags/tag507.xml><?xml version="1.0" encoding="utf-8"?>
<p:tagLst xmlns:p="http://schemas.openxmlformats.org/presentationml/2006/main">
  <p:tag name="KSO_WM_UNIT_SUBTYPE" val="t"/>
  <p:tag name="KSO_WM_UNIT_TYPE" val="i"/>
  <p:tag name="KSO_WM_UNIT_INDEX" val="1"/>
  <p:tag name="KSO_WM_UNIT_ID" val="_12*i*1"/>
  <p:tag name="KSO_WM_BEAUTIFY_FLAG" val="#wm#"/>
  <p:tag name="KSO_WM_TAG_VERSION" val="1.0"/>
  <p:tag name="KSO_WM_CHIP_GROUPID" val="62aaa4877459d9b063054b90"/>
  <p:tag name="KSO_WM_CHIP_XID" val="62aaa4a97459d9b06305532c"/>
  <p:tag name="KSO_WM_UNIT_DEC_AREA_ID" val="28614a9b8d2f41f7926c486c233f11a3"/>
  <p:tag name="KSO_WM_CHIP_FILLAREA_FILL_RULE" val="{&quot;fill_align&quot;:&quot;lt&quot;,&quot;fill_effect&quot;:[],&quot;fill_mode&quot;:&quot;adaptive&quot;,&quot;sacle_strategy&quot;:&quot;stretch&quot;}"/>
  <p:tag name="KSO_WM_UNIT_DEC_SUPPORTCHANGEPIC" val="0"/>
  <p:tag name="KSO_WM_UNIT_DEC_CHANGEPICRESERVED" val="1"/>
  <p:tag name="KSO_WM_ASSEMBLE_CHIP_INDEX" val="22c63095ce0145a19a6aa35fbc7dd49d"/>
  <p:tag name="KSO_WM_SLIDE_BACKGROUND_TYPE" val="general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508.xml><?xml version="1.0" encoding="utf-8"?>
<p:tagLst xmlns:p="http://schemas.openxmlformats.org/presentationml/2006/main">
  <p:tag name="KSO_WM_UNIT_SUBTYPE" val="t"/>
  <p:tag name="KSO_WM_UNIT_TYPE" val="i"/>
  <p:tag name="KSO_WM_UNIT_INDEX" val="1"/>
  <p:tag name="KSO_WM_UNIT_ID" val="_12*i*1"/>
  <p:tag name="KSO_WM_BEAUTIFY_FLAG" val="#wm#"/>
  <p:tag name="KSO_WM_TAG_VERSION" val="1.0"/>
  <p:tag name="KSO_WM_CHIP_GROUPID" val="62aaa4877459d9b063054b90"/>
  <p:tag name="KSO_WM_CHIP_XID" val="62aaa4a97459d9b063055343"/>
  <p:tag name="KSO_WM_UNIT_DEC_AREA_ID" val="925073f683124f0e805c2238bf6187c3"/>
  <p:tag name="KSO_WM_CHIP_FILLAREA_FILL_RULE" val="{&quot;fill_align&quot;:&quot;rt&quot;,&quot;fill_effect&quot;:[],&quot;fill_mode&quot;:&quot;adaptive&quot;,&quot;sacle_strategy&quot;:&quot;stretch&quot;}"/>
  <p:tag name="KSO_WM_UNIT_DEC_SUPPORTCHANGEPIC" val="0"/>
  <p:tag name="KSO_WM_UNIT_DEC_CHANGEPICRESERVED" val="1"/>
  <p:tag name="KSO_WM_ASSEMBLE_CHIP_INDEX" val="b2b695a2aa02450db5117eac48ad2aea"/>
  <p:tag name="KSO_WM_SLIDE_BACKGROUND_TYPE" val="general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509.xml><?xml version="1.0" encoding="utf-8"?>
<p:tagLst xmlns:p="http://schemas.openxmlformats.org/presentationml/2006/main">
  <p:tag name="KSO_WM_UNIT_SUBTYPE" val="t"/>
  <p:tag name="KSO_WM_UNIT_TYPE" val="i"/>
  <p:tag name="KSO_WM_UNIT_INDEX" val="1"/>
  <p:tag name="KSO_WM_UNIT_ID" val="_12*i*1"/>
  <p:tag name="KSO_WM_BEAUTIFY_FLAG" val="#wm#"/>
  <p:tag name="KSO_WM_TAG_VERSION" val="1.0"/>
  <p:tag name="KSO_WM_CHIP_GROUPID" val="62aaa4877459d9b063054b90"/>
  <p:tag name="KSO_WM_CHIP_XID" val="62aaa4a97459d9b063055349"/>
  <p:tag name="KSO_WM_UNIT_DEC_AREA_ID" val="5a999109f0ec472b92d46d3d2ad422b2"/>
  <p:tag name="KSO_WM_CHIP_FILLAREA_FILL_RULE" val="{&quot;fill_align&quot;:&quot;cb&quot;,&quot;fill_effect&quot;:[],&quot;fill_mode&quot;:&quot;adaptive&quot;,&quot;sacle_strategy&quot;:&quot;stretch&quot;}"/>
  <p:tag name="KSO_WM_UNIT_DEC_SUPPORTCHANGEPIC" val="0"/>
  <p:tag name="KSO_WM_UNIT_DEC_CHANGEPICRESERVED" val="1"/>
  <p:tag name="KSO_WM_ASSEMBLE_CHIP_INDEX" val="1bdce7c8a8ea435eb65f76a17edc2b33"/>
  <p:tag name="KSO_WM_SLIDE_BACKGROUND_TYPE" val="general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0"/>
  <p:tag name="KSO_WM_UNIT_ID" val="diagram20205190_1*i*10"/>
  <p:tag name="KSO_WM_TEMPLATE_CATEGORY" val="diagram"/>
  <p:tag name="KSO_WM_TEMPLATE_INDEX" val="20205190"/>
  <p:tag name="KSO_WM_UNIT_LAYERLEVEL" val="1"/>
  <p:tag name="KSO_WM_TAG_VERSION" val="1.0"/>
  <p:tag name="KSO_WM_BEAUTIFY_FLAG" val="#wm#"/>
  <p:tag name="KSO_WM_UNIT_FILL_FORE_SCHEMECOLOR_INDEX_BRIGHTNESS" val="-0.25"/>
  <p:tag name="KSO_WM_UNIT_FILL_FORE_SCHEMECOLOR_INDEX" val="16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511.xml><?xml version="1.0" encoding="utf-8"?>
<p:tagLst xmlns:p="http://schemas.openxmlformats.org/presentationml/2006/main"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diagram20205190_1*i*1"/>
  <p:tag name="KSO_WM_TEMPLATE_CATEGORY" val="diagram"/>
  <p:tag name="KSO_WM_TEMPLATE_INDEX" val="20205190"/>
  <p:tag name="KSO_WM_UNIT_LAYERLEVEL" val="1"/>
  <p:tag name="KSO_WM_TAG_VERSION" val="1.0"/>
  <p:tag name="KSO_WM_BEAUTIFY_FLAG" val="#wm#"/>
  <p:tag name="KSO_WM_UNIT_FILL_FORE_SCHEMECOLOR_INDEX_BRIGHTNESS" val="0"/>
  <p:tag name="KSO_WM_UNIT_FILL_FORE_SCHEMECOLOR_INDEX" val="14"/>
  <p:tag name="KSO_WM_UNIT_FILL_TYPE" val="1"/>
  <p:tag name="KSO_WM_UNIT_LINE_FORE_SCHEMECOLOR_INDEX_BRIGHTNESS" val="0.4"/>
  <p:tag name="KSO_WM_UNIT_LINE_FORE_SCHEMECOLOR_INDEX" val="5"/>
  <p:tag name="KSO_WM_UNIT_LINE_FILL_TYPE" val="2"/>
  <p:tag name="KSO_WM_UNIT_TEXT_FILL_FORE_SCHEMECOLOR_INDEX_BRIGHTNESS" val="0"/>
  <p:tag name="KSO_WM_UNIT_TEXT_FILL_FORE_SCHEMECOLOR_INDEX" val="2"/>
  <p:tag name="KSO_WM_UNIT_TEXT_FILL_TYPE" val="1"/>
</p:tagLst>
</file>

<file path=ppt/tags/tag5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diagram20205190_1*i*3"/>
  <p:tag name="KSO_WM_TEMPLATE_CATEGORY" val="diagram"/>
  <p:tag name="KSO_WM_TEMPLATE_INDEX" val="20205190"/>
  <p:tag name="KSO_WM_UNIT_LAYERLEVEL" val="1"/>
  <p:tag name="KSO_WM_TAG_VERSION" val="1.0"/>
  <p:tag name="KSO_WM_BEAUTIFY_FLAG" val="#wm#"/>
</p:tagLst>
</file>

<file path=ppt/tags/tag5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4"/>
  <p:tag name="KSO_WM_UNIT_ID" val="diagram20205190_1*i*4"/>
  <p:tag name="KSO_WM_TEMPLATE_CATEGORY" val="diagram"/>
  <p:tag name="KSO_WM_TEMPLATE_INDEX" val="20205190"/>
  <p:tag name="KSO_WM_UNIT_LAYERLEVEL" val="1"/>
  <p:tag name="KSO_WM_TAG_VERSION" val="1.0"/>
  <p:tag name="KSO_WM_BEAUTIFY_FLAG" val="#wm#"/>
  <p:tag name="KSO_WM_UNIT_FILL_FORE_SCHEMECOLOR_INDEX_BRIGHTNESS" val="0.4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5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5"/>
  <p:tag name="KSO_WM_UNIT_ID" val="diagram20205190_1*i*5"/>
  <p:tag name="KSO_WM_TEMPLATE_CATEGORY" val="diagram"/>
  <p:tag name="KSO_WM_TEMPLATE_INDEX" val="20205190"/>
  <p:tag name="KSO_WM_UNIT_LAYERLEVEL" val="1"/>
  <p:tag name="KSO_WM_TAG_VERSION" val="1.0"/>
  <p:tag name="KSO_WM_BEAUTIFY_FLAG" val="#wm#"/>
  <p:tag name="KSO_WM_UNIT_LINE_FORE_SCHEMECOLOR_INDEX_BRIGHTNESS" val="0.4"/>
  <p:tag name="KSO_WM_UNIT_LINE_FORE_SCHEMECOLOR_INDEX" val="5"/>
  <p:tag name="KSO_WM_UNIT_LINE_FILL_TYPE" val="2"/>
</p:tagLst>
</file>

<file path=ppt/tags/tag5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6"/>
  <p:tag name="KSO_WM_UNIT_ID" val="diagram20205190_1*i*6"/>
  <p:tag name="KSO_WM_TEMPLATE_CATEGORY" val="diagram"/>
  <p:tag name="KSO_WM_TEMPLATE_INDEX" val="20205190"/>
  <p:tag name="KSO_WM_UNIT_LAYERLEVEL" val="1"/>
  <p:tag name="KSO_WM_TAG_VERSION" val="1.0"/>
  <p:tag name="KSO_WM_BEAUTIFY_FLAG" val="#wm#"/>
  <p:tag name="KSO_WM_UNIT_LINE_FORE_SCHEMECOLOR_INDEX_BRIGHTNESS" val="0.4"/>
  <p:tag name="KSO_WM_UNIT_LINE_FORE_SCHEMECOLOR_INDEX" val="5"/>
  <p:tag name="KSO_WM_UNIT_LINE_FILL_TYPE" val="2"/>
</p:tagLst>
</file>

<file path=ppt/tags/tag5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8"/>
  <p:tag name="KSO_WM_UNIT_ID" val="diagram20205190_1*i*8"/>
  <p:tag name="KSO_WM_TEMPLATE_CATEGORY" val="diagram"/>
  <p:tag name="KSO_WM_TEMPLATE_INDEX" val="20205190"/>
  <p:tag name="KSO_WM_UNIT_LAYERLEVEL" val="1"/>
  <p:tag name="KSO_WM_TAG_VERSION" val="1.0"/>
  <p:tag name="KSO_WM_BEAUTIFY_FLAG" val="#wm#"/>
</p:tagLst>
</file>

<file path=ppt/tags/tag5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7"/>
  <p:tag name="KSO_WM_UNIT_ID" val="diagram20205190_1*i*7"/>
  <p:tag name="KSO_WM_TEMPLATE_CATEGORY" val="diagram"/>
  <p:tag name="KSO_WM_TEMPLATE_INDEX" val="20205190"/>
  <p:tag name="KSO_WM_UNIT_LAYERLEVEL" val="1"/>
  <p:tag name="KSO_WM_TAG_VERSION" val="1.0"/>
  <p:tag name="KSO_WM_BEAUTIFY_FLAG" val="#wm#"/>
  <p:tag name="KSO_WM_UNIT_FILL_FORE_SCHEMECOLOR_INDEX_BRIGHTNESS" val="0.4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5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9"/>
  <p:tag name="KSO_WM_UNIT_ID" val="diagram20205190_1*i*9"/>
  <p:tag name="KSO_WM_TEMPLATE_CATEGORY" val="diagram"/>
  <p:tag name="KSO_WM_TEMPLATE_INDEX" val="20205190"/>
  <p:tag name="KSO_WM_UNIT_LAYERLEVEL" val="1"/>
  <p:tag name="KSO_WM_TAG_VERSION" val="1.0"/>
  <p:tag name="KSO_WM_BEAUTIFY_FLAG" val="#wm#"/>
  <p:tag name="KSO_WM_UNIT_LINE_FORE_SCHEMECOLOR_INDEX_BRIGHTNESS" val="0.4"/>
  <p:tag name="KSO_WM_UNIT_LINE_FORE_SCHEMECOLOR_INDEX" val="5"/>
  <p:tag name="KSO_WM_UNIT_LINE_FILL_TYPE" val="2"/>
</p:tagLst>
</file>

<file path=ppt/tags/tag5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1"/>
  <p:tag name="KSO_WM_UNIT_ID" val="diagram20205190_1*i*11"/>
  <p:tag name="KSO_WM_TEMPLATE_CATEGORY" val="diagram"/>
  <p:tag name="KSO_WM_TEMPLATE_INDEX" val="20205190"/>
  <p:tag name="KSO_WM_UNIT_LAYERLEVEL" val="1"/>
  <p:tag name="KSO_WM_TAG_VERSION" val="1.0"/>
  <p:tag name="KSO_WM_BEAUTIFY_FLAG" val="#wm#"/>
  <p:tag name="KSO_WM_UNIT_LINE_FORE_SCHEMECOLOR_INDEX_BRIGHTNESS" val="0.4"/>
  <p:tag name="KSO_WM_UNIT_LINE_FORE_SCHEMECOLOR_INDEX" val="5"/>
  <p:tag name="KSO_WM_UNIT_LINE_FILL_TYPE" val="2"/>
</p:tagLst>
</file>

<file path=ppt/tags/tag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diagram20205190_1*f*1"/>
  <p:tag name="KSO_WM_TEMPLATE_CATEGORY" val="diagram"/>
  <p:tag name="KSO_WM_TEMPLATE_INDEX" val="20205190"/>
  <p:tag name="KSO_WM_UNIT_LAYERLEVEL" val="1"/>
  <p:tag name="KSO_WM_TAG_VERSION" val="1.0"/>
  <p:tag name="KSO_WM_BEAUTIFY_FLAG" val="#wm#"/>
  <p:tag name="KSO_WM_UNIT_SUBTYPE" val="a"/>
  <p:tag name="KSO_WM_UNIT_PRESET_TEXT" val="单击此处输入你的正文，文字是您思想的提炼，为了最终演示发布的良好效果，请尽量言简意赅的阐述观点；根据需要可酌情增减文字，以便观者可以准确理解您所传达的信息。&#10;单击此处输入你的正文，文字是您思想的提炼，为了最终演示发布的良好效果，请尽量言简意赅的阐述观点；根据需要可酌情增减文字，以便观者可以准确理解您所传达的信息。&#10;单击此处输入你的正文，文字是您思想的提炼，为了最终演示发布的良好效果，请尽量言简意赅的阐述观点；根据需要可酌情增减文字，以便观者可以准确理解您所传达的信息。"/>
  <p:tag name="KSO_WM_UNIT_NOCLEAR" val="0"/>
  <p:tag name="KSO_WM_UNIT_VALUE" val="357"/>
  <p:tag name="KSO_WM_UNIT_TEXT_FILL_FORE_SCHEMECOLOR_INDEX_BRIGHTNESS" val="0.25"/>
  <p:tag name="KSO_WM_UNIT_TEXT_FILL_FORE_SCHEMECOLOR_INDEX" val="13"/>
  <p:tag name="KSO_WM_UNIT_TEXT_FILL_TYPE" val="1"/>
</p:tagLst>
</file>

<file path=ppt/tags/tag5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diagram20205190_1*i*2"/>
  <p:tag name="KSO_WM_TEMPLATE_CATEGORY" val="diagram"/>
  <p:tag name="KSO_WM_TEMPLATE_INDEX" val="20205190"/>
  <p:tag name="KSO_WM_UNIT_LAYERLEVEL" val="1"/>
  <p:tag name="KSO_WM_TAG_VERSION" val="1.0"/>
  <p:tag name="KSO_WM_BEAUTIFY_FLAG" val="#wm#"/>
  <p:tag name="KSO_WM_UNIT_LINE_FORE_SCHEMECOLOR_INDEX_BRIGHTNESS" val="0.4"/>
  <p:tag name="KSO_WM_UNIT_LINE_FORE_SCHEMECOLOR_INDEX" val="5"/>
  <p:tag name="KSO_WM_UNIT_LINE_FILL_TYPE" val="2"/>
</p:tagLst>
</file>

<file path=ppt/tags/tag522.xml><?xml version="1.0" encoding="utf-8"?>
<p:tagLst xmlns:p="http://schemas.openxmlformats.org/presentationml/2006/main">
  <p:tag name="KSO_WM_UNIT_ISCONTENTSTITLE" val="0"/>
  <p:tag name="KSO_WM_UNIT_ISNUMDGMTITLE" val="0"/>
  <p:tag name="KSO_WM_UNIT_PRESET_TEXT" val="单击此处添加大标题内容"/>
  <p:tag name="KSO_WM_UNIT_NOCLEAR" val="0"/>
  <p:tag name="KSO_WM_UNIT_VALUE" val="22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05190_1*a*1"/>
  <p:tag name="KSO_WM_TEMPLATE_CATEGORY" val="diagram"/>
  <p:tag name="KSO_WM_TEMPLATE_INDEX" val="20205190"/>
  <p:tag name="KSO_WM_UNIT_LAYERLEVEL" val="1"/>
  <p:tag name="KSO_WM_TAG_VERSION" val="1.0"/>
  <p:tag name="KSO_WM_BEAUTIFY_FLAG" val="#wm#"/>
  <p:tag name="KSO_WM_UNIT_TEXT_FILL_FORE_SCHEMECOLOR_INDEX_BRIGHTNESS" val="0.15"/>
  <p:tag name="KSO_WM_UNIT_TEXT_FILL_FORE_SCHEMECOLOR_INDEX" val="13"/>
  <p:tag name="KSO_WM_UNIT_TEXT_FILL_TYPE" val="1"/>
</p:tagLst>
</file>

<file path=ppt/tags/tag523.xml><?xml version="1.0" encoding="utf-8"?>
<p:tagLst xmlns:p="http://schemas.openxmlformats.org/presentationml/2006/main">
  <p:tag name="KSO_WM_SLIDE_ID" val="diagram20205190_1"/>
  <p:tag name="KSO_WM_TEMPLATE_SUBCATEGORY" val="0"/>
  <p:tag name="KSO_WM_TEMPLATE_MASTER_TYPE" val="0"/>
  <p:tag name="KSO_WM_TEMPLATE_COLOR_TYPE" val="1"/>
  <p:tag name="KSO_WM_SLIDE_TYPE" val="text"/>
  <p:tag name="KSO_WM_SLIDE_SUBTYPE" val="pureTxt"/>
  <p:tag name="KSO_WM_SLIDE_ITEM_CNT" val="0"/>
  <p:tag name="KSO_WM_SLIDE_INDEX" val="1"/>
  <p:tag name="KSO_WM_SLIDE_SIZE" val="932*488"/>
  <p:tag name="KSO_WM_SLIDE_POSITION" val="13*30"/>
  <p:tag name="KSO_WM_TAG_VERSION" val="1.0"/>
  <p:tag name="KSO_WM_BEAUTIFY_FLAG" val="#wm#"/>
  <p:tag name="KSO_WM_TEMPLATE_CATEGORY" val="diagram"/>
  <p:tag name="KSO_WM_TEMPLATE_INDEX" val="20205190"/>
  <p:tag name="KSO_WM_SLIDE_LAYOUT" val="a_b_f"/>
  <p:tag name="KSO_WM_SLIDE_LAYOUT_CNT" val="1_1_1"/>
  <p:tag name="KSO_WM_SLIDE_BACKGROUND_TYPE" val="general"/>
</p:tagLst>
</file>

<file path=ppt/tags/tag524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i*1"/>
  <p:tag name="KSO_WM_UNIT_LAYERLEVEL" val="1"/>
  <p:tag name="KSO_WM_TAG_VERSION" val="1.0"/>
  <p:tag name="KSO_WM_BEAUTIFY_FLAG" val="#wm#"/>
  <p:tag name="KSO_WM_UNIT_BK_DARK_LIGHT" val="2"/>
  <p:tag name="KSO_WM_UNIT_SUBTYPE" val="h"/>
  <p:tag name="KSO_WM_UNIT_TYPE" val="i"/>
  <p:tag name="KSO_WM_UNIT_INDEX" val="1"/>
  <p:tag name="KSO_WM_UNIT_FILL_FORE_SCHEMECOLOR_INDEX_BRIGHTNESS" val="0"/>
  <p:tag name="KSO_WM_UNIT_FILL_TYPE" val="1"/>
  <p:tag name="KSO_WM_UNIT_TEXT_FILL_FORE_SCHEMECOLOR_INDEX_BRIGHTNESS" val="0"/>
  <p:tag name="KSO_WM_UNIT_TEXT_FILL_FORE_SCHEMECOLOR_INDEX" val="2"/>
  <p:tag name="KSO_WM_UNIT_TEXT_FILL_TYPE" val="1"/>
  <p:tag name="KSO_WM_CHIP_GROUPID" val="6183563ea6a891b1f9db0614"/>
  <p:tag name="KSO_WM_CHIP_XID" val="618b7ac818adb49c6c1f2937"/>
</p:tagLst>
</file>

<file path=ppt/tags/tag525.xml><?xml version="1.0" encoding="utf-8"?>
<p:tagLst xmlns:p="http://schemas.openxmlformats.org/presentationml/2006/main">
  <p:tag name="KSO_WM_UNIT_SUBTYPE" val="t"/>
  <p:tag name="KSO_WM_UNIT_TYPE" val="i"/>
  <p:tag name="KSO_WM_UNIT_INDEX" val="1"/>
  <p:tag name="KSO_WM_UNIT_ID" val="_13*i*1"/>
  <p:tag name="KSO_WM_BEAUTIFY_FLAG" val="#wm#"/>
  <p:tag name="KSO_WM_TAG_VERSION" val="1.0"/>
  <p:tag name="KSO_WM_CHIP_GROUPID" val="62aaa4877459d9b063054b90"/>
  <p:tag name="KSO_WM_CHIP_XID" val="62aaa4a97459d9b06305532c"/>
  <p:tag name="KSO_WM_UNIT_DEC_AREA_ID" val="5f0fc927aebc47d0b08a4b33bae81364"/>
  <p:tag name="KSO_WM_CHIP_FILLAREA_FILL_RULE" val="{&quot;fill_align&quot;:&quot;lt&quot;,&quot;fill_effect&quot;:[],&quot;fill_mode&quot;:&quot;adaptive&quot;,&quot;sacle_strategy&quot;:&quot;stretch&quot;}"/>
  <p:tag name="KSO_WM_UNIT_DEC_SUPPORTCHANGEPIC" val="0"/>
  <p:tag name="KSO_WM_UNIT_DEC_CHANGEPICRESERVED" val="1"/>
  <p:tag name="KSO_WM_ASSEMBLE_CHIP_INDEX" val="609be208935044c0ac643f6efc024300"/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526.xml><?xml version="1.0" encoding="utf-8"?>
<p:tagLst xmlns:p="http://schemas.openxmlformats.org/presentationml/2006/main">
  <p:tag name="KSO_WM_UNIT_SUBTYPE" val="t"/>
  <p:tag name="KSO_WM_UNIT_TYPE" val="i"/>
  <p:tag name="KSO_WM_UNIT_INDEX" val="1"/>
  <p:tag name="KSO_WM_UNIT_ID" val="_13*i*1"/>
  <p:tag name="KSO_WM_BEAUTIFY_FLAG" val="#wm#"/>
  <p:tag name="KSO_WM_TAG_VERSION" val="1.0"/>
  <p:tag name="KSO_WM_CHIP_GROUPID" val="62aaa4877459d9b063054b90"/>
  <p:tag name="KSO_WM_CHIP_XID" val="62aaa4a97459d9b063055343"/>
  <p:tag name="KSO_WM_UNIT_DEC_AREA_ID" val="419d83a009084260978b0bb3febe1fb5"/>
  <p:tag name="KSO_WM_CHIP_FILLAREA_FILL_RULE" val="{&quot;fill_align&quot;:&quot;rt&quot;,&quot;fill_effect&quot;:[],&quot;fill_mode&quot;:&quot;adaptive&quot;,&quot;sacle_strategy&quot;:&quot;stretch&quot;}"/>
  <p:tag name="KSO_WM_UNIT_DEC_SUPPORTCHANGEPIC" val="0"/>
  <p:tag name="KSO_WM_UNIT_DEC_CHANGEPICRESERVED" val="1"/>
  <p:tag name="KSO_WM_ASSEMBLE_CHIP_INDEX" val="0a1ee407688e451a9a6c6db2c85aba07"/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527.xml><?xml version="1.0" encoding="utf-8"?>
<p:tagLst xmlns:p="http://schemas.openxmlformats.org/presentationml/2006/main">
  <p:tag name="KSO_WM_UNIT_SUBTYPE" val="t"/>
  <p:tag name="KSO_WM_UNIT_TYPE" val="i"/>
  <p:tag name="KSO_WM_UNIT_INDEX" val="1"/>
  <p:tag name="KSO_WM_UNIT_ID" val="_13*i*1"/>
  <p:tag name="KSO_WM_BEAUTIFY_FLAG" val="#wm#"/>
  <p:tag name="KSO_WM_TAG_VERSION" val="1.0"/>
  <p:tag name="KSO_WM_CHIP_GROUPID" val="62aaa4877459d9b063054b90"/>
  <p:tag name="KSO_WM_CHIP_XID" val="62aaa4a97459d9b063055349"/>
  <p:tag name="KSO_WM_UNIT_DEC_AREA_ID" val="49bf38de31064f109bbf2a65313892a8"/>
  <p:tag name="KSO_WM_CHIP_FILLAREA_FILL_RULE" val="{&quot;fill_align&quot;:&quot;cb&quot;,&quot;fill_effect&quot;:[],&quot;fill_mode&quot;:&quot;adaptive&quot;,&quot;sacle_strategy&quot;:&quot;stretch&quot;}"/>
  <p:tag name="KSO_WM_UNIT_DEC_SUPPORTCHANGEPIC" val="0"/>
  <p:tag name="KSO_WM_UNIT_DEC_CHANGEPICRESERVED" val="1"/>
  <p:tag name="KSO_WM_ASSEMBLE_CHIP_INDEX" val="7e0cbd8075cd4e73b6f22164ce89a704"/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528.xml><?xml version="1.0" encoding="utf-8"?>
<p:tagLst xmlns:p="http://schemas.openxmlformats.org/presentationml/2006/main">
  <p:tag name="KSO_WM_UNIT_VALUE" val="381*761"/>
  <p:tag name="KSO_WM_UNIT_HIGHLIGHT" val="0"/>
  <p:tag name="KSO_WM_UNIT_COMPATIBLE" val="0"/>
  <p:tag name="KSO_WM_UNIT_DIAGRAM_ISNUMVISUAL" val="0"/>
  <p:tag name="KSO_WM_UNIT_DIAGRAM_ISREFERUNIT" val="0"/>
  <p:tag name="KSO_WM_UNIT_TYPE" val="d"/>
  <p:tag name="KSO_WM_UNIT_INDEX" val="1"/>
  <p:tag name="KSO_WM_UNIT_ID" val="diagram20212076_1*d*1"/>
  <p:tag name="KSO_WM_TEMPLATE_CATEGORY" val="diagram"/>
  <p:tag name="KSO_WM_TEMPLATE_INDEX" val="20212076"/>
  <p:tag name="KSO_WM_UNIT_LAYERLEVEL" val="1"/>
  <p:tag name="KSO_WM_TAG_VERSION" val="1.0"/>
  <p:tag name="KSO_WM_BEAUTIFY_FLAG" val="#wm#"/>
  <p:tag name="KSO_WM_CHIP_GROUPID" val="5e7310da9a230a26b9e88a19"/>
  <p:tag name="KSO_WM_CHIP_XID" val="5e7310da9a230a26b9e88a1a"/>
  <p:tag name="KSO_WM_UNIT_DEC_AREA_ID" val="e0977ddcfab942c1a8f957812c87e955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rm&quot;,&quot;fill_mode&quot;:&quot;full&quot;,&quot;sacle_strategy&quot;:&quot;smart&quot;}"/>
  <p:tag name="KSO_WM_ASSEMBLE_CHIP_INDEX" val="35fd9b56673148af8bc0933fa5977402"/>
  <p:tag name="KSO_WM_UNIT_SUPPORT_UNIT_TYPE" val="[&quot;d&quot;,&quot;α&quot;,&quot;β&quot;]"/>
  <p:tag name="KSO_WM_TEMPLATE_ASSEMBLE_XID" val="639af9840c9383becde695b2"/>
  <p:tag name="KSO_WM_TEMPLATE_ASSEMBLE_GROUPID" val="639af9840c9383becde695b2"/>
  <p:tag name="KSO_WM_UNIT_PICTURE_CLIP_FLAG" val="0"/>
</p:tagLst>
</file>

<file path=ppt/tags/tag529.xml><?xml version="1.0" encoding="utf-8"?>
<p:tagLst xmlns:p="http://schemas.openxmlformats.org/presentationml/2006/main">
  <p:tag name="KSO_WM_UNIT_TEXT_SUBTYPE" val="a"/>
  <p:tag name="KSO_WM_UNIT_SUBTYPE" val="a"/>
  <p:tag name="KSO_WM_UNIT_PRESET_TEXT" val="单击此处添加正文，文字是您思想的提炼，为了演示发布的良好效果，请言简意赅地阐述您的观点。您的内容已经简明扼要，字字珠玑，但信息却千丝万缕、错综复杂，需要用更多的文字来表述；但请您尽可能提炼思想的精髓，否则容易造成观者的阅读压力，适得其反。正如我们都希望改变世界，希望给别人带去光明，但更多时候我们只需要播下一颗种子，自然有微风吹拂，雨露滋养。恰如其分地表达观点，往往事半功倍。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diagram20212076_1*f*1"/>
  <p:tag name="KSO_WM_TEMPLATE_CATEGORY" val="diagram"/>
  <p:tag name="KSO_WM_TEMPLATE_INDEX" val="20212076"/>
  <p:tag name="KSO_WM_UNIT_LAYERLEVEL" val="1"/>
  <p:tag name="KSO_WM_TAG_VERSION" val="1.0"/>
  <p:tag name="KSO_WM_BEAUTIFY_FLAG" val="#wm#"/>
  <p:tag name="KSO_WM_UNIT_DEFAULT_FONT" val="14;20;2"/>
  <p:tag name="KSO_WM_UNIT_BLOCK" val="0"/>
  <p:tag name="KSO_WM_UNIT_VALUE" val="240"/>
  <p:tag name="KSO_WM_UNIT_SHOW_EDIT_AREA_INDICATION" val="1"/>
  <p:tag name="KSO_WM_CHIP_GROUPID" val="5e6b05596848fb12bee65ac8"/>
  <p:tag name="KSO_WM_CHIP_XID" val="5e6b05596848fb12bee65aca"/>
  <p:tag name="KSO_WM_UNIT_DEC_AREA_ID" val="a44939a9ecde49c2b7ceab239baddf97"/>
  <p:tag name="KSO_WM_UNIT_DECORATE_INFO" val="{&quot;ReferentInfo&quot;:{&quot;Id&quot;:&quot;slide&quot;,&quot;X&quot;:{&quot;Pos&quot;:2},&quot;Y&quot;:{&quot;Pos&quot;:0}},&quot;DecorateInfoX&quot;:{&quot;Pos&quot;:2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lm&quot;,&quot;fill_mode&quot;:&quot;full&quot;,&quot;sacle_strategy&quot;:&quot;smart&quot;}"/>
  <p:tag name="KSO_WM_ASSEMBLE_CHIP_INDEX" val="409b27c58b4941cea1b3fa7cc03b0257"/>
  <p:tag name="KSO_WM_UNIT_SUPPORT_UNIT_TYPE" val="[&quot;d&quot;,&quot;l&quot;,&quot;m&quot;,&quot;n&quot;,&quot;o&quot;,&quot;p&quot;,&quot;q&quot;,&quot;r&quot;,&quot;δ&quot;,&quot;ε&quot;,&quot;ζ&quot;,&quot;η&quot;,&quot;β&quot;,&quot;α&quot;,&quot;θ&quot;]"/>
  <p:tag name="KSO_WM_UNIT_TEXT_FILL_FORE_SCHEMECOLOR_INDEX_BRIGHTNESS" val="0.25"/>
  <p:tag name="KSO_WM_UNIT_TEXT_FILL_FORE_SCHEMECOLOR_INDEX" val="13"/>
  <p:tag name="KSO_WM_UNIT_TEXT_FILL_TYPE" val="1"/>
  <p:tag name="KSO_WM_TEMPLATE_ASSEMBLE_XID" val="639af9840c9383becde695b2"/>
  <p:tag name="KSO_WM_TEMPLATE_ASSEMBLE_GROUPID" val="639af9840c9383becde695b2"/>
</p:tagLst>
</file>

<file path=ppt/tags/tag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30.xml><?xml version="1.0" encoding="utf-8"?>
<p:tagLst xmlns:p="http://schemas.openxmlformats.org/presentationml/2006/main">
  <p:tag name="KSO_WM_BEAUTIFY_FLAG" val="#wm#"/>
  <p:tag name="KSO_WM_TEMPLATE_CATEGORY" val="diagram"/>
  <p:tag name="KSO_WM_TEMPLATE_INDEX" val="20212076"/>
  <p:tag name="KSO_WM_SLIDE_LAYOUT_INFO" val="{&quot;backgroundInfo&quot;:[{&quot;bottom&quot;:0,&quot;bottomAbs&quot;:false,&quot;left&quot;:0,&quot;leftAbs&quot;:false,&quot;right&quot;:0,&quot;rightAbs&quot;:false,&quot;top&quot;:0,&quot;topAbs&quot;:false,&quot;type&quot;:&quot;general&quot;},{&quot;bottom&quot;:0,&quot;bottomAbs&quot;:false,&quot;left&quot;:0,&quot;leftAbs&quot;:false,&quot;right&quot;:0,&quot;rightAbs&quot;:false,&quot;top&quot;:0,&quot;topAbs&quot;:false,&quot;type&quot;:&quot;frame&quot;}],&quot;direction&quot;:1,&quot;id&quot;:&quot;2022-12-15T18:40:05&quot;,&quot;maxSize&quot;:{&quot;size1&quot;:45},&quot;minSize&quot;:{&quot;size1&quot;:25},&quot;normalSize&quot;:{&quot;size1&quot;:44.89375},&quot;subLayout&quot;:[{&quot;id&quot;:&quot;2022-12-15T18:40:05&quot;,&quot;margin&quot;:{&quot;bottom&quot;:1.6929999589920044,&quot;left&quot;:1.6929999589920044,&quot;right&quot;:0.02600000612437725,&quot;top&quot;:1.6929999589920044},&quot;type&quot;:0},{&quot;id&quot;:&quot;2022-12-15T18:40:05&quot;,&quot;margin&quot;:{&quot;bottom&quot;:1.6929999589920044,&quot;left&quot;:0.847000002861023,&quot;right&quot;:1.6929999589920044,&quot;top&quot;:1.6929999589920044},&quot;type&quot;:0}],&quot;type&quot;:0}"/>
  <p:tag name="KSO_WM_SLIDE_BACKGROUND" val="[&quot;general&quot;,&quot;frame&quot;]"/>
  <p:tag name="KSO_WM_SLIDE_RATIO" val="1.777778"/>
  <p:tag name="KSO_WM_CHIP_INFOS" val="{&quot;type&quot;:0,&quot;layout_type&quot;:&quot;leftright&quot;,&quot;layout_feature&quot;:1,&quot;aspect_ratio&quot;:&quot;16:9&quot;,&quot;same_font_size&quot;:false,&quot;diagram&quot;:{&quot;type&quot;:[],&quot;direction&quot;:0,&quot;isSupportDecBetweenItems&quot;:false},&quot;tags&quot;:{&quot;style&quot;:[&quot;商务&quot;,&quot;简约&quot;,&quot;文艺清新&quot;,&quot;中国风&quot;,&quot;卡通&quot;,&quot;欧美风&quot;,&quot;黑板风&quot;,&quot;渐变风&quot;,&quot;党政风&quot;]},&quot;slide_type&quot;:[&quot;text&quot;]}"/>
  <p:tag name="KSO_WM_CHIP_XID" val="5e6efaa6605d5daf04fe5f6d"/>
  <p:tag name="KSO_WM_SLIDE_CAN_ADD_NAVIGATION" val="1"/>
  <p:tag name="KSO_WM_SLIDE_ID" val="diagram20212076_1"/>
  <p:tag name="KSO_WM_TEMPLATE_SUBCATEGORY" val="21"/>
  <p:tag name="KSO_WM_TEMPLATE_MASTER_TYPE" val="0"/>
  <p:tag name="KSO_WM_TEMPLATE_COLOR_TYPE" val="1"/>
  <p:tag name="KSO_WM_SLIDE_TYPE" val="text"/>
  <p:tag name="KSO_WM_SLIDE_SUBTYPE" val="picTxt"/>
  <p:tag name="KSO_WM_SLIDE_ITEM_CNT" val="0"/>
  <p:tag name="KSO_WM_SLIDE_INDEX" val="1"/>
  <p:tag name="KSO_WM_SLIDE_SIZE" val="684*348"/>
  <p:tag name="KSO_WM_SLIDE_POSITION" val="132*96"/>
  <p:tag name="KSO_WM_TAG_VERSION" val="1.0"/>
  <p:tag name="KSO_WM_SLIDE_LAYOUT" val="d_f"/>
  <p:tag name="KSO_WM_SLIDE_LAYOUT_CNT" val="1_1"/>
  <p:tag name="KSO_WM_CHIP_FILLPROP" val="[[{&quot;text_align&quot;:&quot;lm&quot;,&quot;text_direction&quot;:&quot;horizontal&quot;,&quot;support_big_font&quot;:false,&quot;picture_toward&quot;:0,&quot;picture_dockside&quot;:[],&quot;fill_id&quot;:&quot;7159262999874eceaa30c44b1f11ff56&quot;,&quot;fill_align&quot;:&quot;rm&quot;,&quot;chip_types&quot;:[&quot;pictext&quot;,&quot;text&quot;,&quot;picture&quot;,&quot;header&quot;,&quot;chart&quot;,&quot;table&quot;]},{&quot;text_align&quot;:&quot;lm&quot;,&quot;text_direction&quot;:&quot;horizontal&quot;,&quot;support_features&quot;:[&quot;collage&quot;,&quot;carousel&quot;,&quot;creativecrop&quot;],&quot;support_big_font&quot;:false,&quot;picture_toward&quot;:0,&quot;picture_dockside&quot;:[],&quot;fill_id&quot;:&quot;d5d8eeaeb1344471b625b5dec64152c0&quot;,&quot;fill_align&quot;:&quot;lm&quot;,&quot;chip_types&quot;:[&quot;picture&quot;,&quot;diagram&quot;,&quot;pictext&quot;,&quot;table&quot;,&quot;chart&quot;,&quot;video&quot;,&quot;text&quot;]}]]"/>
  <p:tag name="KSO_WM_CHIP_DECFILLPROP" val="[]"/>
  <p:tag name="KSO_WM_CHIP_GROUPID" val="5e6efaa6605d5daf04fe5f6c"/>
  <p:tag name="KSO_WM_SLIDE_BK_DARK_LIGHT" val="2"/>
  <p:tag name="KSO_WM_SLIDE_BACKGROUND_TYPE" val="frame"/>
  <p:tag name="KSO_WM_SLIDE_SUPPORT_FEATURE_TYPE" val="0"/>
  <p:tag name="KSO_WM_TEMPLATE_ASSEMBLE_XID" val="639af9840c9383becde695b2"/>
  <p:tag name="KSO_WM_TEMPLATE_ASSEMBLE_GROUPID" val="639af9840c9383becde695b2"/>
</p:tagLst>
</file>

<file path=ppt/tags/tag531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i*1"/>
  <p:tag name="KSO_WM_UNIT_LAYERLEVEL" val="1"/>
  <p:tag name="KSO_WM_TAG_VERSION" val="1.0"/>
  <p:tag name="KSO_WM_BEAUTIFY_FLAG" val="#wm#"/>
  <p:tag name="KSO_WM_UNIT_BK_DARK_LIGHT" val="2"/>
  <p:tag name="KSO_WM_UNIT_SUBTYPE" val="h"/>
  <p:tag name="KSO_WM_UNIT_TYPE" val="i"/>
  <p:tag name="KSO_WM_UNIT_INDEX" val="1"/>
  <p:tag name="KSO_WM_UNIT_FILL_FORE_SCHEMECOLOR_INDEX_BRIGHTNESS" val="0"/>
  <p:tag name="KSO_WM_UNIT_FILL_TYPE" val="1"/>
  <p:tag name="KSO_WM_UNIT_TEXT_FILL_FORE_SCHEMECOLOR_INDEX_BRIGHTNESS" val="0"/>
  <p:tag name="KSO_WM_UNIT_TEXT_FILL_FORE_SCHEMECOLOR_INDEX" val="2"/>
  <p:tag name="KSO_WM_UNIT_TEXT_FILL_TYPE" val="1"/>
  <p:tag name="KSO_WM_CHIP_GROUPID" val="6183563ea6a891b1f9db0614"/>
  <p:tag name="KSO_WM_CHIP_XID" val="618b7ac818adb49c6c1f2937"/>
</p:tagLst>
</file>

<file path=ppt/tags/tag532.xml><?xml version="1.0" encoding="utf-8"?>
<p:tagLst xmlns:p="http://schemas.openxmlformats.org/presentationml/2006/main">
  <p:tag name="KSO_WM_UNIT_SUBTYPE" val="t"/>
  <p:tag name="KSO_WM_UNIT_TYPE" val="i"/>
  <p:tag name="KSO_WM_UNIT_INDEX" val="1"/>
  <p:tag name="KSO_WM_UNIT_ID" val="_13*i*1"/>
  <p:tag name="KSO_WM_BEAUTIFY_FLAG" val="#wm#"/>
  <p:tag name="KSO_WM_TAG_VERSION" val="1.0"/>
  <p:tag name="KSO_WM_CHIP_GROUPID" val="62aaa4877459d9b063054b90"/>
  <p:tag name="KSO_WM_CHIP_XID" val="62aaa4a97459d9b06305532c"/>
  <p:tag name="KSO_WM_UNIT_DEC_AREA_ID" val="5f0fc927aebc47d0b08a4b33bae81364"/>
  <p:tag name="KSO_WM_CHIP_FILLAREA_FILL_RULE" val="{&quot;fill_align&quot;:&quot;lt&quot;,&quot;fill_effect&quot;:[],&quot;fill_mode&quot;:&quot;adaptive&quot;,&quot;sacle_strategy&quot;:&quot;stretch&quot;}"/>
  <p:tag name="KSO_WM_UNIT_DEC_SUPPORTCHANGEPIC" val="0"/>
  <p:tag name="KSO_WM_UNIT_DEC_CHANGEPICRESERVED" val="1"/>
  <p:tag name="KSO_WM_ASSEMBLE_CHIP_INDEX" val="609be208935044c0ac643f6efc024300"/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533.xml><?xml version="1.0" encoding="utf-8"?>
<p:tagLst xmlns:p="http://schemas.openxmlformats.org/presentationml/2006/main">
  <p:tag name="KSO_WM_UNIT_SUBTYPE" val="t"/>
  <p:tag name="KSO_WM_UNIT_TYPE" val="i"/>
  <p:tag name="KSO_WM_UNIT_INDEX" val="1"/>
  <p:tag name="KSO_WM_UNIT_ID" val="_13*i*1"/>
  <p:tag name="KSO_WM_BEAUTIFY_FLAG" val="#wm#"/>
  <p:tag name="KSO_WM_TAG_VERSION" val="1.0"/>
  <p:tag name="KSO_WM_CHIP_GROUPID" val="62aaa4877459d9b063054b90"/>
  <p:tag name="KSO_WM_CHIP_XID" val="62aaa4a97459d9b063055343"/>
  <p:tag name="KSO_WM_UNIT_DEC_AREA_ID" val="419d83a009084260978b0bb3febe1fb5"/>
  <p:tag name="KSO_WM_CHIP_FILLAREA_FILL_RULE" val="{&quot;fill_align&quot;:&quot;rt&quot;,&quot;fill_effect&quot;:[],&quot;fill_mode&quot;:&quot;adaptive&quot;,&quot;sacle_strategy&quot;:&quot;stretch&quot;}"/>
  <p:tag name="KSO_WM_UNIT_DEC_SUPPORTCHANGEPIC" val="0"/>
  <p:tag name="KSO_WM_UNIT_DEC_CHANGEPICRESERVED" val="1"/>
  <p:tag name="KSO_WM_ASSEMBLE_CHIP_INDEX" val="0a1ee407688e451a9a6c6db2c85aba07"/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534.xml><?xml version="1.0" encoding="utf-8"?>
<p:tagLst xmlns:p="http://schemas.openxmlformats.org/presentationml/2006/main">
  <p:tag name="KSO_WM_UNIT_SUBTYPE" val="t"/>
  <p:tag name="KSO_WM_UNIT_TYPE" val="i"/>
  <p:tag name="KSO_WM_UNIT_INDEX" val="1"/>
  <p:tag name="KSO_WM_UNIT_ID" val="_13*i*1"/>
  <p:tag name="KSO_WM_BEAUTIFY_FLAG" val="#wm#"/>
  <p:tag name="KSO_WM_TAG_VERSION" val="1.0"/>
  <p:tag name="KSO_WM_CHIP_GROUPID" val="62aaa4877459d9b063054b90"/>
  <p:tag name="KSO_WM_CHIP_XID" val="62aaa4a97459d9b063055349"/>
  <p:tag name="KSO_WM_UNIT_DEC_AREA_ID" val="49bf38de31064f109bbf2a65313892a8"/>
  <p:tag name="KSO_WM_CHIP_FILLAREA_FILL_RULE" val="{&quot;fill_align&quot;:&quot;cb&quot;,&quot;fill_effect&quot;:[],&quot;fill_mode&quot;:&quot;adaptive&quot;,&quot;sacle_strategy&quot;:&quot;stretch&quot;}"/>
  <p:tag name="KSO_WM_UNIT_DEC_SUPPORTCHANGEPIC" val="0"/>
  <p:tag name="KSO_WM_UNIT_DEC_CHANGEPICRESERVED" val="1"/>
  <p:tag name="KSO_WM_ASSEMBLE_CHIP_INDEX" val="7e0cbd8075cd4e73b6f22164ce89a704"/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535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1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13013_1*a*1"/>
  <p:tag name="KSO_WM_TEMPLATE_CATEGORY" val="diagram"/>
  <p:tag name="KSO_WM_TEMPLATE_INDEX" val="20213013"/>
  <p:tag name="KSO_WM_UNIT_LAYERLEVEL" val="1"/>
  <p:tag name="KSO_WM_TAG_VERSION" val="1.0"/>
  <p:tag name="KSO_WM_BEAUTIFY_FLAG" val="#wm#"/>
  <p:tag name="KSO_WM_UNIT_PRESET_TEXT" val="添加标题"/>
  <p:tag name="KSO_WM_UNIT_DEFAULT_FONT" val="24;44;4"/>
  <p:tag name="KSO_WM_UNIT_BLOCK" val="0"/>
  <p:tag name="KSO_WM_UNIT_SHOW_EDIT_AREA_INDICATION" val="1"/>
  <p:tag name="KSO_WM_CHIP_GROUPID" val="5e7881253197e252a37019b5"/>
  <p:tag name="KSO_WM_CHIP_XID" val="5e7881253197e252a37019b6"/>
  <p:tag name="KSO_WM_UNIT_DEC_AREA_ID" val="9a959c8af2be40e8a9c68d561c10941b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lb&quot;,&quot;fill_mode&quot;:&quot;full&quot;,&quot;sacle_strategy&quot;:&quot;smart&quot;}"/>
  <p:tag name="KSO_WM_ASSEMBLE_CHIP_INDEX" val="1cb18e954c9848a09e8712c101ddcb49"/>
  <p:tag name="KSO_WM_UNIT_TEXT_FILL_FORE_SCHEMECOLOR_INDEX_BRIGHTNESS" val="0"/>
  <p:tag name="KSO_WM_UNIT_TEXT_FILL_FORE_SCHEMECOLOR_INDEX" val="13"/>
  <p:tag name="KSO_WM_UNIT_TEXT_FILL_TYPE" val="1"/>
  <p:tag name="KSO_WM_TEMPLATE_ASSEMBLE_XID" val="60656f234054ed1e2fb80400"/>
  <p:tag name="KSO_WM_TEMPLATE_ASSEMBLE_GROUPID" val="60656f234054ed1e2fb80400"/>
</p:tagLst>
</file>

<file path=ppt/tags/tag536.xml><?xml version="1.0" encoding="utf-8"?>
<p:tagLst xmlns:p="http://schemas.openxmlformats.org/presentationml/2006/main">
  <p:tag name="KSO_WM_UNIT_VALUE" val="1269*1438"/>
  <p:tag name="KSO_WM_UNIT_HIGHLIGHT" val="0"/>
  <p:tag name="KSO_WM_UNIT_COMPATIBLE" val="0"/>
  <p:tag name="KSO_WM_UNIT_DIAGRAM_ISNUMVISUAL" val="0"/>
  <p:tag name="KSO_WM_UNIT_DIAGRAM_ISREFERUNIT" val="0"/>
  <p:tag name="KSO_WM_UNIT_TYPE" val="d"/>
  <p:tag name="KSO_WM_UNIT_INDEX" val="1"/>
  <p:tag name="KSO_WM_UNIT_ID" val="diagram20213013_1*d*1"/>
  <p:tag name="KSO_WM_TEMPLATE_CATEGORY" val="diagram"/>
  <p:tag name="KSO_WM_TEMPLATE_INDEX" val="20213013"/>
  <p:tag name="KSO_WM_UNIT_LAYERLEVEL" val="1"/>
  <p:tag name="KSO_WM_TAG_VERSION" val="1.0"/>
  <p:tag name="KSO_WM_BEAUTIFY_FLAG" val="#wm#"/>
  <p:tag name="KSO_WM_CHIP_GROUPID" val="5e7310da9a230a26b9e88a19"/>
  <p:tag name="KSO_WM_CHIP_XID" val="5e7310da9a230a26b9e88a1a"/>
  <p:tag name="KSO_WM_UNIT_DEC_AREA_ID" val="c0d7156898fa4e6f9278d28a893a1300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lt&quot;,&quot;fill_mode&quot;:&quot;full&quot;,&quot;sacle_strategy&quot;:&quot;smart&quot;}"/>
  <p:tag name="KSO_WM_ASSEMBLE_CHIP_INDEX" val="2711ffeab69e4c1bb9c3bbe4108c9ee6"/>
  <p:tag name="KSO_WM_UNIT_SUPPORT_UNIT_TYPE" val="[&quot;d&quot;,&quot;α&quot;,&quot;β&quot;,&quot;θ&quot;]"/>
  <p:tag name="KSO_WM_TEMPLATE_ASSEMBLE_XID" val="60656f234054ed1e2fb80400"/>
  <p:tag name="KSO_WM_TEMPLATE_ASSEMBLE_GROUPID" val="60656f234054ed1e2fb80400"/>
  <p:tag name="KSO_WM_UNIT_PICTURE_CLIP_FLAG" val="0"/>
</p:tagLst>
</file>

<file path=ppt/tags/tag537.xml><?xml version="1.0" encoding="utf-8"?>
<p:tagLst xmlns:p="http://schemas.openxmlformats.org/presentationml/2006/main">
  <p:tag name="KSO_WM_UNIT_TEXT_SUBTYPE" val="a"/>
  <p:tag name="KSO_WM_UNIT_SUBTYPE" val="a"/>
  <p:tag name="KSO_WM_UNIT_PRESET_TEXT" val="单击此处添加正文，文字是您思想的提炼，为了演示发布的良好效果，请言简意赅的阐述您的观点。您的内容已经简明扼要，字字珠玑，但信息却千丝万缕、错综复杂，需要用更多的文字来表述；但请您尽可能提炼思想的精髓，否则容易造成观者的阅读压力，适得其反。正如我们都希望改变世界，希望给别人带去光明，但更多时候我们只需要播下一颗种子，自然有微风吹拂，雨露滋养。恰如其分的表达观点，往往事半功倍。当您的内容到达这个限度时，或许已经不纯粹作用于演示，极大可能运用于阅读领域；无论是传播观点、知识分享还是汇报工作，内容的详尽固然重要，但请一定注意信息框架的清晰，这样才能使内容层次分明。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diagram20213013_1*f*1"/>
  <p:tag name="KSO_WM_TEMPLATE_CATEGORY" val="diagram"/>
  <p:tag name="KSO_WM_TEMPLATE_INDEX" val="20213013"/>
  <p:tag name="KSO_WM_UNIT_LAYERLEVEL" val="1"/>
  <p:tag name="KSO_WM_TAG_VERSION" val="1.0"/>
  <p:tag name="KSO_WM_BEAUTIFY_FLAG" val="#wm#"/>
  <p:tag name="KSO_WM_UNIT_DEFAULT_FONT" val="14;20;2"/>
  <p:tag name="KSO_WM_UNIT_BLOCK" val="0"/>
  <p:tag name="KSO_WM_UNIT_VALUE" val="315"/>
  <p:tag name="KSO_WM_UNIT_SHOW_EDIT_AREA_INDICATION" val="1"/>
  <p:tag name="KSO_WM_CHIP_GROUPID" val="5e6b05596848fb12bee65ac8"/>
  <p:tag name="KSO_WM_CHIP_XID" val="5e6b05596848fb12bee65aca"/>
  <p:tag name="KSO_WM_UNIT_DEC_AREA_ID" val="c30aba1e5a2d47d8bb43a62330e065e3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rm&quot;,&quot;fill_mode&quot;:&quot;full&quot;,&quot;sacle_strategy&quot;:&quot;smart&quot;}"/>
  <p:tag name="KSO_WM_ASSEMBLE_CHIP_INDEX" val="11e0e960eb874830a02055b65e84ae36"/>
  <p:tag name="KSO_WM_UNIT_SUPPORT_UNIT_TYPE" val="[&quot;l&quot;,&quot;m&quot;,&quot;n&quot;,&quot;o&quot;,&quot;p&quot;,&quot;q&quot;,&quot;r&quot;,&quot;δ&quot;,&quot;ε&quot;,&quot;ζ&quot;,&quot;η&quot;,&quot;d&quot;,&quot;α&quot;,&quot;β&quot;,&quot;θ&quot;]"/>
  <p:tag name="KSO_WM_UNIT_TEXT_FILL_FORE_SCHEMECOLOR_INDEX_BRIGHTNESS" val="0.25"/>
  <p:tag name="KSO_WM_UNIT_TEXT_FILL_FORE_SCHEMECOLOR_INDEX" val="13"/>
  <p:tag name="KSO_WM_UNIT_TEXT_FILL_TYPE" val="1"/>
  <p:tag name="KSO_WM_TEMPLATE_ASSEMBLE_XID" val="60656f234054ed1e2fb80400"/>
  <p:tag name="KSO_WM_TEMPLATE_ASSEMBLE_GROUPID" val="60656f234054ed1e2fb80400"/>
</p:tagLst>
</file>

<file path=ppt/tags/tag538.xml><?xml version="1.0" encoding="utf-8"?>
<p:tagLst xmlns:p="http://schemas.openxmlformats.org/presentationml/2006/main">
  <p:tag name="KSO_WM_BEAUTIFY_FLAG" val="#wm#"/>
  <p:tag name="KSO_WM_TEMPLATE_CATEGORY" val="diagram"/>
  <p:tag name="KSO_WM_TEMPLATE_INDEX" val="20213013"/>
  <p:tag name="KSO_WM_SLIDE_LAYOUT_INFO" val="{&quot;backgroundInfo&quot;:[{&quot;bottom&quot;:0,&quot;bottomAbs&quot;:false,&quot;left&quot;:0,&quot;leftAbs&quot;:false,&quot;right&quot;:0,&quot;rightAbs&quot;:false,&quot;top&quot;:0,&quot;topAbs&quot;:false,&quot;type&quot;:&quot;general&quot;},{&quot;bottom&quot;:0,&quot;bottomAbs&quot;:false,&quot;left&quot;:0,&quot;leftAbs&quot;:false,&quot;right&quot;:0,&quot;rightAbs&quot;:false,&quot;top&quot;:0,&quot;topAbs&quot;:false,&quot;type&quot;:&quot;frame&quot;}],&quot;direction&quot;:1,&quot;id&quot;:&quot;2021-04-01T15:29:48&quot;,&quot;maxSize&quot;:{&quot;size1&quot;:47.49963919321696},&quot;minSize&quot;:{&quot;size1&quot;:41.19963919321696},&quot;normalSize&quot;:{&quot;size1&quot;:45.31213919321696},&quot;subLayout&quot;:[{&quot;id&quot;:&quot;2021-04-01T15:29:48&quot;,&quot;maxSize&quot;:{&quot;size1&quot;:46.69968620137898},&quot;minSize&quot;:{&quot;size1&quot;:19.999686201378978},&quot;normalSize&quot;:{&quot;size1&quot;:19.999686201378978},&quot;subLayout&quot;:[{&quot;id&quot;:&quot;2021-04-01T15:29:48&quot;,&quot;margin&quot;:{&quot;bottom&quot;:0.02600000612437725,&quot;left&quot;:1.6929999589920044,&quot;right&quot;:0,&quot;top&quot;:1.6929999589920044},&quot;type&quot;:0},{&quot;id&quot;:&quot;2021-04-01T15:29:48&quot;,&quot;margin&quot;:{&quot;bottom&quot;:1.6929999589920044,&quot;left&quot;:1.6929999589920044,&quot;right&quot;:0,&quot;top&quot;:0.8199999928474426},&quot;type&quot;:0}],&quot;type&quot;:0},{&quot;id&quot;:&quot;2021-04-01T15:29:48&quot;,&quot;margin&quot;:{&quot;bottom&quot;:1.6929999589920044,&quot;left&quot;:1.2699999809265137,&quot;right&quot;:1.6929999589920044,&quot;top&quot;:1.6929999589920044},&quot;type&quot;:0}],&quot;type&quot;:0}"/>
  <p:tag name="KSO_WM_SLIDE_BACKGROUND" val="[&quot;general&quot;,&quot;frame&quot;]"/>
  <p:tag name="KSO_WM_SLIDE_RATIO" val="1.777778"/>
  <p:tag name="KSO_WM_CHIP_INFOS" val="{&quot;type&quot;:0,&quot;layout_type&quot;:&quot;leftright&quot;,&quot;layout_feature&quot;:1,&quot;aspect_ratio&quot;:&quot;16:9&quot;,&quot;same_font_size&quot;:false,&quot;diagram&quot;:{&quot;type&quot;:[],&quot;direction&quot;:0,&quot;isSupportDecBetweenItems&quot;:false},&quot;tags&quot;:{&quot;style&quot;:[&quot;商务&quot;,&quot;简约&quot;,&quot;文艺清新&quot;,&quot;中国风&quot;,&quot;卡通&quot;,&quot;欧美风&quot;,&quot;黑板风&quot;,&quot;渐变风&quot;,&quot;党政风&quot;]},&quot;slide_type&quot;:[&quot;text&quot;]}"/>
  <p:tag name="KSO_WM_CHIP_XID" val="5ecf868286bf8da9b67401ed"/>
  <p:tag name="KSO_WM_CHIP_FILLPROP" val="[[{&quot;text_align&quot;:&quot;lb&quot;,&quot;text_direction&quot;:&quot;horizontal&quot;,&quot;support_big_font&quot;:false,&quot;picture_toward&quot;:0,&quot;picture_dockside&quot;:[],&quot;fill_id&quot;:&quot;722accd572074b41a2d4cf8c733c9957&quot;,&quot;fill_align&quot;:&quot;lb&quot;,&quot;chip_types&quot;:[&quot;header&quot;]},{&quot;text_align&quot;:&quot;lt&quot;,&quot;text_direction&quot;:&quot;horizontal&quot;,&quot;support_features&quot;:[&quot;collage&quot;],&quot;support_big_font&quot;:false,&quot;picture_toward&quot;:0,&quot;picture_dockside&quot;:[],&quot;fill_id&quot;:&quot;164c300f690d423ab1b6e3b65edb0bf9&quot;,&quot;fill_align&quot;:&quot;lt&quot;,&quot;chip_types&quot;:[&quot;pictext&quot;,&quot;text&quot;,&quot;picture&quot;,&quot;chart&quot;,&quot;table&quot;,&quot;video&quot;]},{&quot;text_align&quot;:&quot;lm&quot;,&quot;text_direction&quot;:&quot;horizontal&quot;,&quot;support_features&quot;:[&quot;collage&quot;],&quot;support_big_font&quot;:false,&quot;picture_toward&quot;:0,&quot;picture_dockside&quot;:[],&quot;fill_id&quot;:&quot;e836bed5e59843b5bc0179a1591ebf37&quot;,&quot;fill_align&quot;:&quot;rm&quot;,&quot;chip_types&quot;:[&quot;diagram&quot;,&quot;pictext&quot;,&quot;text&quot;,&quot;picture&quot;,&quot;chart&quot;,&quot;table&quot;,&quot;video&quot;]}],[{&quot;text_align&quot;:&quot;lb&quot;,&quot;text_direction&quot;:&quot;horizontal&quot;,&quot;support_big_font&quot;:false,&quot;picture_toward&quot;:0,&quot;picture_dockside&quot;:[],&quot;fill_id&quot;:&quot;722accd572074b41a2d4cf8c733c9957&quot;,&quot;fill_align&quot;:&quot;lb&quot;,&quot;chip_types&quot;:[&quot;text&quot;,&quot;header&quot;]},{&quot;text_align&quot;:&quot;lt&quot;,&quot;text_direction&quot;:&quot;horizontal&quot;,&quot;support_features&quot;:[&quot;collage&quot;],&quot;support_big_font&quot;:false,&quot;picture_toward&quot;:0,&quot;picture_dockside&quot;:[],&quot;fill_id&quot;:&quot;164c300f690d423ab1b6e3b65edb0bf9&quot;,&quot;fill_align&quot;:&quot;lt&quot;,&quot;chip_types&quot;:[&quot;picture&quot;]},{&quot;text_align&quot;:&quot;lm&quot;,&quot;text_direction&quot;:&quot;horizontal&quot;,&quot;support_features&quot;:[&quot;collage&quot;],&quot;support_big_font&quot;:false,&quot;picture_toward&quot;:0,&quot;picture_dockside&quot;:[],&quot;fill_id&quot;:&quot;e836bed5e59843b5bc0179a1591ebf37&quot;,&quot;fill_align&quot;:&quot;rm&quot;,&quot;chip_types&quot;:[&quot;pictext&quot;,&quot;picture&quot;,&quot;chart&quot;,&quot;table&quot;,&quot;video&quot;]}]]"/>
  <p:tag name="KSO_WM_SLIDE_ID" val="diagram20213013_1"/>
  <p:tag name="KSO_WM_TEMPLATE_SUBCATEGORY" val="21"/>
  <p:tag name="KSO_WM_TEMPLATE_MASTER_TYPE" val="0"/>
  <p:tag name="KSO_WM_TEMPLATE_COLOR_TYPE" val="1"/>
  <p:tag name="KSO_WM_SLIDE_ITEM_CNT" val="0"/>
  <p:tag name="KSO_WM_SLIDE_INDEX" val="1"/>
  <p:tag name="KSO_WM_TAG_VERSION" val="1.0"/>
  <p:tag name="KSO_WM_SLIDE_LAYOUT" val="a_d_f"/>
  <p:tag name="KSO_WM_SLIDE_LAYOUT_CNT" val="1_1_1"/>
  <p:tag name="KSO_WM_SLIDE_TYPE" val="text"/>
  <p:tag name="KSO_WM_SLIDE_SUBTYPE" val="picTxt"/>
  <p:tag name="KSO_WM_SLIDE_SIZE" val="864*444"/>
  <p:tag name="KSO_WM_SLIDE_POSITION" val="48*48"/>
  <p:tag name="KSO_WM_CHIP_DECFILLPROP" val="[]"/>
  <p:tag name="KSO_WM_SLIDE_CAN_ADD_NAVIGATION" val="1"/>
  <p:tag name="KSO_WM_CHIP_GROUPID" val="5ed8b357afe44fab1839c14c"/>
  <p:tag name="KSO_WM_SLIDE_BK_DARK_LIGHT" val="2"/>
  <p:tag name="KSO_WM_SLIDE_BACKGROUND_TYPE" val="frame"/>
  <p:tag name="KSO_WM_SLIDE_SUPPORT_FEATURE_TYPE" val="1"/>
  <p:tag name="KSO_WM_TEMPLATE_ASSEMBLE_XID" val="60656f234054ed1e2fb80400"/>
  <p:tag name="KSO_WM_TEMPLATE_ASSEMBLE_GROUPID" val="60656f234054ed1e2fb80400"/>
</p:tagLst>
</file>

<file path=ppt/tags/tag5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custom20235212_1*i*1"/>
  <p:tag name="KSO_WM_TEMPLATE_CATEGORY" val="custom"/>
  <p:tag name="KSO_WM_TEMPLATE_INDEX" val="20235212"/>
  <p:tag name="KSO_WM_UNIT_LAYERLEVEL" val="1"/>
  <p:tag name="KSO_WM_TAG_VERSION" val="3.0"/>
  <p:tag name="KSO_WM_BEAUTIFY_FLAG" val="#wm#"/>
  <p:tag name="KSO_WM_UNIT_TYPE" val="i"/>
  <p:tag name="KSO_WM_UNIT_INDEX" val="1"/>
</p:tagLst>
</file>

<file path=ppt/tags/tag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custom20235212_1*i*2"/>
  <p:tag name="KSO_WM_TEMPLATE_CATEGORY" val="custom"/>
  <p:tag name="KSO_WM_TEMPLATE_INDEX" val="20235212"/>
  <p:tag name="KSO_WM_UNIT_LAYERLEVEL" val="1"/>
  <p:tag name="KSO_WM_TAG_VERSION" val="3.0"/>
  <p:tag name="KSO_WM_BEAUTIFY_FLAG" val="#wm#"/>
  <p:tag name="KSO_WM_UNIT_TYPE" val="i"/>
  <p:tag name="KSO_WM_UNIT_INDEX" val="2"/>
</p:tagLst>
</file>

<file path=ppt/tags/tag5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custom20235212_1*i*3"/>
  <p:tag name="KSO_WM_TEMPLATE_CATEGORY" val="custom"/>
  <p:tag name="KSO_WM_TEMPLATE_INDEX" val="20235212"/>
  <p:tag name="KSO_WM_UNIT_LAYERLEVEL" val="1"/>
  <p:tag name="KSO_WM_TAG_VERSION" val="3.0"/>
  <p:tag name="KSO_WM_BEAUTIFY_FLAG" val="#wm#"/>
  <p:tag name="KSO_WM_UNIT_TYPE" val="i"/>
  <p:tag name="KSO_WM_UNIT_INDEX" val="3"/>
</p:tagLst>
</file>

<file path=ppt/tags/tag5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custom20235212_1*i*4"/>
  <p:tag name="KSO_WM_TEMPLATE_CATEGORY" val="custom"/>
  <p:tag name="KSO_WM_TEMPLATE_INDEX" val="20235212"/>
  <p:tag name="KSO_WM_UNIT_LAYERLEVEL" val="1"/>
  <p:tag name="KSO_WM_TAG_VERSION" val="3.0"/>
  <p:tag name="KSO_WM_BEAUTIFY_FLAG" val="#wm#"/>
  <p:tag name="KSO_WM_UNIT_TYPE" val="i"/>
  <p:tag name="KSO_WM_UNIT_INDEX" val="4"/>
</p:tagLst>
</file>

<file path=ppt/tags/tag5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custom20235212_1*i*5"/>
  <p:tag name="KSO_WM_TEMPLATE_CATEGORY" val="custom"/>
  <p:tag name="KSO_WM_TEMPLATE_INDEX" val="20235212"/>
  <p:tag name="KSO_WM_UNIT_LAYERLEVEL" val="1"/>
  <p:tag name="KSO_WM_TAG_VERSION" val="3.0"/>
  <p:tag name="KSO_WM_BEAUTIFY_FLAG" val="#wm#"/>
  <p:tag name="KSO_WM_UNIT_TYPE" val="i"/>
  <p:tag name="KSO_WM_UNIT_INDEX" val="5"/>
</p:tagLst>
</file>

<file path=ppt/tags/tag5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custom20235212_1*i*6"/>
  <p:tag name="KSO_WM_TEMPLATE_CATEGORY" val="custom"/>
  <p:tag name="KSO_WM_TEMPLATE_INDEX" val="20235212"/>
  <p:tag name="KSO_WM_UNIT_LAYERLEVEL" val="1"/>
  <p:tag name="KSO_WM_TAG_VERSION" val="3.0"/>
  <p:tag name="KSO_WM_BEAUTIFY_FLAG" val="#wm#"/>
  <p:tag name="KSO_WM_UNIT_TYPE" val="i"/>
  <p:tag name="KSO_WM_UNIT_INDEX" val="6"/>
</p:tagLst>
</file>

<file path=ppt/tags/tag5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custom20235212_1*i*7"/>
  <p:tag name="KSO_WM_TEMPLATE_CATEGORY" val="custom"/>
  <p:tag name="KSO_WM_TEMPLATE_INDEX" val="20235212"/>
  <p:tag name="KSO_WM_UNIT_LAYERLEVEL" val="1"/>
  <p:tag name="KSO_WM_TAG_VERSION" val="3.0"/>
  <p:tag name="KSO_WM_BEAUTIFY_FLAG" val="#wm#"/>
  <p:tag name="KSO_WM_UNIT_TYPE" val="i"/>
  <p:tag name="KSO_WM_UNIT_INDEX" val="7"/>
</p:tagLst>
</file>

<file path=ppt/tags/tag5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custom20235212_1*i*8"/>
  <p:tag name="KSO_WM_TEMPLATE_CATEGORY" val="custom"/>
  <p:tag name="KSO_WM_TEMPLATE_INDEX" val="20235212"/>
  <p:tag name="KSO_WM_UNIT_LAYERLEVEL" val="1"/>
  <p:tag name="KSO_WM_TAG_VERSION" val="3.0"/>
  <p:tag name="KSO_WM_BEAUTIFY_FLAG" val="#wm#"/>
  <p:tag name="KSO_WM_UNIT_TYPE" val="i"/>
  <p:tag name="KSO_WM_UNIT_INDEX" val="8"/>
</p:tagLst>
</file>

<file path=ppt/tags/tag5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custom20235212_1*f*1"/>
  <p:tag name="KSO_WM_TEMPLATE_CATEGORY" val="custom"/>
  <p:tag name="KSO_WM_TEMPLATE_INDEX" val="20235212"/>
  <p:tag name="KSO_WM_UNIT_LAYERLEVEL" val="1"/>
  <p:tag name="KSO_WM_TAG_VERSION" val="3.0"/>
  <p:tag name="KSO_WM_UNIT_SUBTYPE" val="a"/>
  <p:tag name="KSO_WM_UNIT_NOCLEAR" val="0"/>
  <p:tag name="KSO_WM_UNIT_VALUE" val="36"/>
  <p:tag name="KSO_WM_UNIT_TYPE" val="f"/>
  <p:tag name="KSO_WM_UNIT_INDEX" val="1"/>
  <p:tag name="KSO_WM_DIAGRAM_VERSION" val="3"/>
  <p:tag name="KSO_WM_DIAGRAM_COLOR_TRICK" val="1"/>
  <p:tag name="KSO_WM_DIAGRAM_COLOR_TEXT_CAN_REMOVE" val="n"/>
  <p:tag name="KSO_WM_DIAGRAM_MAX_ITEMCNT" val="4"/>
  <p:tag name="KSO_WM_DIAGRAM_MIN_ITEMCNT" val="1"/>
  <p:tag name="KSO_WM_DIAGRAM_VIRTUALLY_FRAME" val="{&quot;height&quot;:335.95001220703125,&quot;left&quot;:60.61255768062565,&quot;top&quot;:141.03208051065758,&quot;width&quot;:343.7749633789062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TYPE" val="1"/>
  <p:tag name="KSO_WM_UNIT_TEXT_LAYER_COUNT" val="1"/>
  <p:tag name="KSO_WM_BEAUTIFY_FLAG" val="#wm#"/>
  <p:tag name="KSO_WM_UNIT_PRESET_TEXT" val="单击此处添加文本"/>
</p:tagLst>
</file>

<file path=ppt/tags/tag548.xml><?xml version="1.0" encoding="utf-8"?>
<p:tagLst xmlns:p="http://schemas.openxmlformats.org/presentationml/2006/main">
  <p:tag name="KSO_WM_SLIDE_ID" val="custom20235212_1"/>
  <p:tag name="KSO_WM_TEMPLATE_SUBCATEGORY" val="0"/>
  <p:tag name="KSO_WM_TEMPLATE_MASTER_TYPE" val="0"/>
  <p:tag name="KSO_WM_TEMPLATE_COLOR_TYPE" val="0"/>
  <p:tag name="KSO_WM_SLIDE_TYPE" val="text"/>
  <p:tag name="KSO_WM_SLIDE_SUBTYPE" val="picTxt"/>
  <p:tag name="KSO_WM_SLIDE_ITEM_CNT" val="0"/>
  <p:tag name="KSO_WM_SLIDE_INDEX" val="1"/>
  <p:tag name="KSO_WM_TAG_VERSION" val="3.0"/>
  <p:tag name="KSO_WM_BEAUTIFY_FLAG" val="#wm#"/>
  <p:tag name="KSO_WM_TEMPLATE_CATEGORY" val="custom"/>
  <p:tag name="KSO_WM_TEMPLATE_INDEX" val="20235212"/>
  <p:tag name="KSO_WM_SLIDE_LAYOUT" val="a_f"/>
  <p:tag name="KSO_WM_SLIDE_LAYOUT_CNT" val="1_1"/>
  <p:tag name="KSO_WM_TEMPLATE_THUMBS_INDEX" val="1、4、7、12、13、14、15、16、17、18、20、24、25、28、33、36、40、43、44"/>
  <p:tag name="KSO_WM_SLIDE_SIZE" val="960*539"/>
  <p:tag name="KSO_WM_SLIDE_POSITION" val="0*0"/>
</p:tagLst>
</file>

<file path=ppt/tags/tag549.xml><?xml version="1.0" encoding="utf-8"?>
<p:tagLst xmlns:p="http://schemas.openxmlformats.org/presentationml/2006/main">
  <p:tag name="KSO_WM_UNIT_SUBTYPE" val="t"/>
  <p:tag name="KSO_WM_UNIT_TYPE" val="i"/>
  <p:tag name="KSO_WM_UNIT_INDEX" val="1"/>
  <p:tag name="KSO_WM_UNIT_ID" val="_12*i*1"/>
  <p:tag name="KSO_WM_BEAUTIFY_FLAG" val="#wm#"/>
  <p:tag name="KSO_WM_TAG_VERSION" val="1.0"/>
  <p:tag name="KSO_WM_CHIP_GROUPID" val="62aaa4877459d9b063054b90"/>
  <p:tag name="KSO_WM_CHIP_XID" val="62aaa4a97459d9b06305532c"/>
  <p:tag name="KSO_WM_UNIT_DEC_AREA_ID" val="28614a9b8d2f41f7926c486c233f11a3"/>
  <p:tag name="KSO_WM_CHIP_FILLAREA_FILL_RULE" val="{&quot;fill_align&quot;:&quot;lt&quot;,&quot;fill_effect&quot;:[],&quot;fill_mode&quot;:&quot;adaptive&quot;,&quot;sacle_strategy&quot;:&quot;stretch&quot;}"/>
  <p:tag name="KSO_WM_UNIT_DEC_SUPPORTCHANGEPIC" val="0"/>
  <p:tag name="KSO_WM_UNIT_DEC_CHANGEPICRESERVED" val="1"/>
  <p:tag name="KSO_WM_ASSEMBLE_CHIP_INDEX" val="22c63095ce0145a19a6aa35fbc7dd49d"/>
  <p:tag name="KSO_WM_SLIDE_BACKGROUND_TYPE" val="general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50.xml><?xml version="1.0" encoding="utf-8"?>
<p:tagLst xmlns:p="http://schemas.openxmlformats.org/presentationml/2006/main">
  <p:tag name="KSO_WM_UNIT_SUBTYPE" val="t"/>
  <p:tag name="KSO_WM_UNIT_TYPE" val="i"/>
  <p:tag name="KSO_WM_UNIT_INDEX" val="1"/>
  <p:tag name="KSO_WM_UNIT_ID" val="_12*i*1"/>
  <p:tag name="KSO_WM_BEAUTIFY_FLAG" val="#wm#"/>
  <p:tag name="KSO_WM_TAG_VERSION" val="1.0"/>
  <p:tag name="KSO_WM_CHIP_GROUPID" val="62aaa4877459d9b063054b90"/>
  <p:tag name="KSO_WM_CHIP_XID" val="62aaa4a97459d9b063055343"/>
  <p:tag name="KSO_WM_UNIT_DEC_AREA_ID" val="925073f683124f0e805c2238bf6187c3"/>
  <p:tag name="KSO_WM_CHIP_FILLAREA_FILL_RULE" val="{&quot;fill_align&quot;:&quot;rt&quot;,&quot;fill_effect&quot;:[],&quot;fill_mode&quot;:&quot;adaptive&quot;,&quot;sacle_strategy&quot;:&quot;stretch&quot;}"/>
  <p:tag name="KSO_WM_UNIT_DEC_SUPPORTCHANGEPIC" val="0"/>
  <p:tag name="KSO_WM_UNIT_DEC_CHANGEPICRESERVED" val="1"/>
  <p:tag name="KSO_WM_ASSEMBLE_CHIP_INDEX" val="b2b695a2aa02450db5117eac48ad2aea"/>
  <p:tag name="KSO_WM_SLIDE_BACKGROUND_TYPE" val="general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551.xml><?xml version="1.0" encoding="utf-8"?>
<p:tagLst xmlns:p="http://schemas.openxmlformats.org/presentationml/2006/main">
  <p:tag name="KSO_WM_UNIT_SUBTYPE" val="t"/>
  <p:tag name="KSO_WM_UNIT_TYPE" val="i"/>
  <p:tag name="KSO_WM_UNIT_INDEX" val="1"/>
  <p:tag name="KSO_WM_UNIT_ID" val="_12*i*1"/>
  <p:tag name="KSO_WM_BEAUTIFY_FLAG" val="#wm#"/>
  <p:tag name="KSO_WM_TAG_VERSION" val="1.0"/>
  <p:tag name="KSO_WM_CHIP_GROUPID" val="62aaa4877459d9b063054b90"/>
  <p:tag name="KSO_WM_CHIP_XID" val="62aaa4a97459d9b063055349"/>
  <p:tag name="KSO_WM_UNIT_DEC_AREA_ID" val="5a999109f0ec472b92d46d3d2ad422b2"/>
  <p:tag name="KSO_WM_CHIP_FILLAREA_FILL_RULE" val="{&quot;fill_align&quot;:&quot;cb&quot;,&quot;fill_effect&quot;:[],&quot;fill_mode&quot;:&quot;adaptive&quot;,&quot;sacle_strategy&quot;:&quot;stretch&quot;}"/>
  <p:tag name="KSO_WM_UNIT_DEC_SUPPORTCHANGEPIC" val="0"/>
  <p:tag name="KSO_WM_UNIT_DEC_CHANGEPICRESERVED" val="1"/>
  <p:tag name="KSO_WM_ASSEMBLE_CHIP_INDEX" val="1bdce7c8a8ea435eb65f76a17edc2b33"/>
  <p:tag name="KSO_WM_SLIDE_BACKGROUND_TYPE" val="general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5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diagram20203672_1*i*1"/>
  <p:tag name="KSO_WM_TEMPLATE_CATEGORY" val="diagram"/>
  <p:tag name="KSO_WM_TEMPLATE_INDEX" val="20203672"/>
  <p:tag name="KSO_WM_UNIT_LAYERLEVEL" val="1"/>
  <p:tag name="KSO_WM_TAG_VERSION" val="1.0"/>
  <p:tag name="KSO_WM_BEAUTIFY_FLAG" val="#wm#"/>
  <p:tag name="KSO_WM_UNIT_FILL_FORE_SCHEMECOLOR_INDEX_BRIGHTNESS" val="-0.5"/>
  <p:tag name="KSO_WM_UNIT_FILL_FORE_SCHEMECOLOR_INDEX" val="6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5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diagram20203672_1*i*2"/>
  <p:tag name="KSO_WM_TEMPLATE_CATEGORY" val="diagram"/>
  <p:tag name="KSO_WM_TEMPLATE_INDEX" val="20203672"/>
  <p:tag name="KSO_WM_UNIT_LAYERLEVEL" val="1"/>
  <p:tag name="KSO_WM_TAG_VERSION" val="1.0"/>
  <p:tag name="KSO_WM_BEAUTIFY_FLAG" val="#wm#"/>
  <p:tag name="KSO_WM_UNIT_FILL_FORE_SCHEMECOLOR_INDEX_BRIGHTNESS" val="0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554.xml><?xml version="1.0" encoding="utf-8"?>
<p:tagLst xmlns:p="http://schemas.openxmlformats.org/presentationml/2006/main">
  <p:tag name="KSO_WM_UNIT_ISCONTENTSTITLE" val="0"/>
  <p:tag name="KSO_WM_UNIT_PRESET_TEXT" val="单击此处添加标题"/>
  <p:tag name="KSO_WM_UNIT_NOCLEAR" val="0"/>
  <p:tag name="KSO_WM_UNIT_VALUE" val="12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03672_1*a*1"/>
  <p:tag name="KSO_WM_TEMPLATE_CATEGORY" val="diagram"/>
  <p:tag name="KSO_WM_TEMPLATE_INDEX" val="20203672"/>
  <p:tag name="KSO_WM_UNIT_LAYERLEVEL" val="1"/>
  <p:tag name="KSO_WM_TAG_VERSION" val="1.0"/>
  <p:tag name="KSO_WM_BEAUTIFY_FLAG" val="#wm#"/>
  <p:tag name="KSO_WM_UNIT_TEXT_FILL_FORE_SCHEMECOLOR_INDEX_BRIGHTNESS" val="0.25"/>
  <p:tag name="KSO_WM_UNIT_TEXT_FILL_FORE_SCHEMECOLOR_INDEX" val="13"/>
  <p:tag name="KSO_WM_UNIT_TEXT_FILL_TYPE" val="1"/>
</p:tagLst>
</file>

<file path=ppt/tags/tag555.xml><?xml version="1.0" encoding="utf-8"?>
<p:tagLst xmlns:p="http://schemas.openxmlformats.org/presentationml/2006/main">
  <p:tag name="KSO_WM_UNIT_PRESET_TEXT" val="点击此处添加正文，文字是您思想的提炼，为了演示发布的良好效果，请言简意赅的阐述您的观点。&#10;您的正文已经经简明扼要，字字珠玑，但信息却千丝万缕、错综复杂，需要用更多的文字来表述；但请您尽可能提炼思想的精髓，否则容易造成观者的阅读压力，适得其反。&#10;正如我们都希望改变世界，希望给别人带去光明，但更多时候我们只需要播下一颗种子，自然有微风吹拂，雨露滋养。恰如其分的表达观点，往往事半功倍。&#10;当您的正文内容到达这个限度时，或许已经不纯粹作用于演示，极大可能运用于阅读领域；无论是传播观点、知识分享还是汇报工作，内容的详尽固然重要，但请一定注意信息框架的清晰，这样才能使内容层次分明，页面简洁易读。&#10;如果您的内容确实非常重要又难以精简，也请使用分段处理，对内容进行简单的梳理和提炼，这样会使逻辑框架相对清晰。为了能让您有更直观的字数感受，并进一步方便使用，我们设置了文本的最大限度，当您输入的文字到这里时。"/>
  <p:tag name="KSO_WM_UNIT_NOCLEAR" val="0"/>
  <p:tag name="KSO_WM_UNIT_VALUE" val="1144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diagram20203672_1*f*1"/>
  <p:tag name="KSO_WM_TEMPLATE_CATEGORY" val="diagram"/>
  <p:tag name="KSO_WM_TEMPLATE_INDEX" val="20203672"/>
  <p:tag name="KSO_WM_UNIT_LAYERLEVEL" val="1"/>
  <p:tag name="KSO_WM_TAG_VERSION" val="1.0"/>
  <p:tag name="KSO_WM_BEAUTIFY_FLAG" val="#wm#"/>
  <p:tag name="KSO_WM_UNIT_TEXT_FILL_FORE_SCHEMECOLOR_INDEX_BRIGHTNESS" val="0.05"/>
  <p:tag name="KSO_WM_UNIT_TEXT_FILL_FORE_SCHEMECOLOR_INDEX" val="13"/>
  <p:tag name="KSO_WM_UNIT_TEXT_FILL_TYPE" val="1"/>
</p:tagLst>
</file>

<file path=ppt/tags/tag5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diagram20203672_1*i*3"/>
  <p:tag name="KSO_WM_TEMPLATE_CATEGORY" val="diagram"/>
  <p:tag name="KSO_WM_TEMPLATE_INDEX" val="20203672"/>
  <p:tag name="KSO_WM_UNIT_LAYERLEVEL" val="1"/>
  <p:tag name="KSO_WM_TAG_VERSION" val="1.0"/>
  <p:tag name="KSO_WM_BEAUTIFY_FLAG" val="#wm#"/>
  <p:tag name="KSO_WM_UNIT_FILL_FORE_SCHEMECOLOR_INDEX_BRIGHTNESS" val="-0.5"/>
  <p:tag name="KSO_WM_UNIT_FILL_FORE_SCHEMECOLOR_INDEX" val="6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557.xml><?xml version="1.0" encoding="utf-8"?>
<p:tagLst xmlns:p="http://schemas.openxmlformats.org/presentationml/2006/main">
  <p:tag name="KSO_WM_SLIDE_ID" val="diagram20203672_1"/>
  <p:tag name="KSO_WM_TEMPLATE_SUBCATEGORY" val="0"/>
  <p:tag name="KSO_WM_TEMPLATE_MASTER_TYPE" val="0"/>
  <p:tag name="KSO_WM_TEMPLATE_COLOR_TYPE" val="1"/>
  <p:tag name="KSO_WM_SLIDE_TYPE" val="text"/>
  <p:tag name="KSO_WM_SLIDE_SUBTYPE" val="pureTxt"/>
  <p:tag name="KSO_WM_SLIDE_ITEM_CNT" val="0"/>
  <p:tag name="KSO_WM_SLIDE_INDEX" val="1"/>
  <p:tag name="KSO_WM_SLIDE_SIZE" val="960*512"/>
  <p:tag name="KSO_WM_SLIDE_POSITION" val="0*27"/>
  <p:tag name="KSO_WM_TAG_VERSION" val="1.0"/>
  <p:tag name="KSO_WM_BEAUTIFY_FLAG" val="#wm#"/>
  <p:tag name="KSO_WM_TEMPLATE_CATEGORY" val="diagram"/>
  <p:tag name="KSO_WM_TEMPLATE_INDEX" val="20203672"/>
  <p:tag name="KSO_WM_SLIDE_LAYOUT" val="a_f"/>
  <p:tag name="KSO_WM_SLIDE_LAYOUT_CNT" val="1_1"/>
  <p:tag name="KSO_WM_SLIDE_BACKGROUND_TYPE" val="general"/>
</p:tagLst>
</file>

<file path=ppt/tags/tag558.xml><?xml version="1.0" encoding="utf-8"?>
<p:tagLst xmlns:p="http://schemas.openxmlformats.org/presentationml/2006/main">
  <p:tag name="KSO_WM_UNIT_SUBTYPE" val="t"/>
  <p:tag name="KSO_WM_UNIT_TYPE" val="i"/>
  <p:tag name="KSO_WM_UNIT_INDEX" val="1"/>
  <p:tag name="KSO_WM_UNIT_ID" val="_12*i*1"/>
  <p:tag name="KSO_WM_BEAUTIFY_FLAG" val="#wm#"/>
  <p:tag name="KSO_WM_TAG_VERSION" val="1.0"/>
  <p:tag name="KSO_WM_CHIP_GROUPID" val="62aaa4877459d9b063054b90"/>
  <p:tag name="KSO_WM_CHIP_XID" val="62aaa4a97459d9b06305532c"/>
  <p:tag name="KSO_WM_UNIT_DEC_AREA_ID" val="28614a9b8d2f41f7926c486c233f11a3"/>
  <p:tag name="KSO_WM_CHIP_FILLAREA_FILL_RULE" val="{&quot;fill_align&quot;:&quot;lt&quot;,&quot;fill_effect&quot;:[],&quot;fill_mode&quot;:&quot;adaptive&quot;,&quot;sacle_strategy&quot;:&quot;stretch&quot;}"/>
  <p:tag name="KSO_WM_UNIT_DEC_SUPPORTCHANGEPIC" val="0"/>
  <p:tag name="KSO_WM_UNIT_DEC_CHANGEPICRESERVED" val="1"/>
  <p:tag name="KSO_WM_ASSEMBLE_CHIP_INDEX" val="22c63095ce0145a19a6aa35fbc7dd49d"/>
  <p:tag name="KSO_WM_SLIDE_BACKGROUND_TYPE" val="general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559.xml><?xml version="1.0" encoding="utf-8"?>
<p:tagLst xmlns:p="http://schemas.openxmlformats.org/presentationml/2006/main">
  <p:tag name="KSO_WM_UNIT_SUBTYPE" val="t"/>
  <p:tag name="KSO_WM_UNIT_TYPE" val="i"/>
  <p:tag name="KSO_WM_UNIT_INDEX" val="1"/>
  <p:tag name="KSO_WM_UNIT_ID" val="_12*i*1"/>
  <p:tag name="KSO_WM_BEAUTIFY_FLAG" val="#wm#"/>
  <p:tag name="KSO_WM_TAG_VERSION" val="1.0"/>
  <p:tag name="KSO_WM_CHIP_GROUPID" val="62aaa4877459d9b063054b90"/>
  <p:tag name="KSO_WM_CHIP_XID" val="62aaa4a97459d9b063055343"/>
  <p:tag name="KSO_WM_UNIT_DEC_AREA_ID" val="925073f683124f0e805c2238bf6187c3"/>
  <p:tag name="KSO_WM_CHIP_FILLAREA_FILL_RULE" val="{&quot;fill_align&quot;:&quot;rt&quot;,&quot;fill_effect&quot;:[],&quot;fill_mode&quot;:&quot;adaptive&quot;,&quot;sacle_strategy&quot;:&quot;stretch&quot;}"/>
  <p:tag name="KSO_WM_UNIT_DEC_SUPPORTCHANGEPIC" val="0"/>
  <p:tag name="KSO_WM_UNIT_DEC_CHANGEPICRESERVED" val="1"/>
  <p:tag name="KSO_WM_ASSEMBLE_CHIP_INDEX" val="b2b695a2aa02450db5117eac48ad2aea"/>
  <p:tag name="KSO_WM_SLIDE_BACKGROUND_TYPE" val="general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60.xml><?xml version="1.0" encoding="utf-8"?>
<p:tagLst xmlns:p="http://schemas.openxmlformats.org/presentationml/2006/main">
  <p:tag name="KSO_WM_UNIT_SUBTYPE" val="t"/>
  <p:tag name="KSO_WM_UNIT_TYPE" val="i"/>
  <p:tag name="KSO_WM_UNIT_INDEX" val="1"/>
  <p:tag name="KSO_WM_UNIT_ID" val="_12*i*1"/>
  <p:tag name="KSO_WM_BEAUTIFY_FLAG" val="#wm#"/>
  <p:tag name="KSO_WM_TAG_VERSION" val="1.0"/>
  <p:tag name="KSO_WM_CHIP_GROUPID" val="62aaa4877459d9b063054b90"/>
  <p:tag name="KSO_WM_CHIP_XID" val="62aaa4a97459d9b063055349"/>
  <p:tag name="KSO_WM_UNIT_DEC_AREA_ID" val="5a999109f0ec472b92d46d3d2ad422b2"/>
  <p:tag name="KSO_WM_CHIP_FILLAREA_FILL_RULE" val="{&quot;fill_align&quot;:&quot;cb&quot;,&quot;fill_effect&quot;:[],&quot;fill_mode&quot;:&quot;adaptive&quot;,&quot;sacle_strategy&quot;:&quot;stretch&quot;}"/>
  <p:tag name="KSO_WM_UNIT_DEC_SUPPORTCHANGEPIC" val="0"/>
  <p:tag name="KSO_WM_UNIT_DEC_CHANGEPICRESERVED" val="1"/>
  <p:tag name="KSO_WM_ASSEMBLE_CHIP_INDEX" val="1bdce7c8a8ea435eb65f76a17edc2b33"/>
  <p:tag name="KSO_WM_SLIDE_BACKGROUND_TYPE" val="general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561.xml><?xml version="1.0" encoding="utf-8"?>
<p:tagLst xmlns:p="http://schemas.openxmlformats.org/presentationml/2006/main">
  <p:tag name="KSO_WM_UNIT_PICTURE_TOWARD" val="1"/>
  <p:tag name="KSO_WM_UNIT_VALUE" val="2209*595"/>
  <p:tag name="KSO_WM_UNIT_HIGHLIGHT" val="0"/>
  <p:tag name="KSO_WM_UNIT_COMPATIBLE" val="0"/>
  <p:tag name="KSO_WM_UNIT_DIAGRAM_ISNUMVISUAL" val="0"/>
  <p:tag name="KSO_WM_UNIT_DIAGRAM_ISREFERUNIT" val="0"/>
  <p:tag name="KSO_WM_DIAGRAM_GROUP_CODE" val="ζ1-1"/>
  <p:tag name="KSO_WM_UNIT_TYPE" val="ζ_h_d"/>
  <p:tag name="KSO_WM_UNIT_INDEX" val="1_1_1"/>
  <p:tag name="KSO_WM_UNIT_ID" val="diagram20215488_1*ζ_h_d*1_1_1"/>
  <p:tag name="KSO_WM_TEMPLATE_CATEGORY" val="diagram"/>
  <p:tag name="KSO_WM_TEMPLATE_INDEX" val="20215488"/>
  <p:tag name="KSO_WM_UNIT_LAYERLEVEL" val="1_1_1"/>
  <p:tag name="KSO_WM_TAG_VERSION" val="1.0"/>
  <p:tag name="KSO_WM_BEAUTIFY_FLAG" val="#wm#"/>
  <p:tag name="KSO_WM_UNIT_DIAGRAM_MODELTYPE" val="creativePicture"/>
  <p:tag name="KSO_WM_UNIT_USESOURCEFORMAT_APPLY" val="1"/>
</p:tagLst>
</file>

<file path=ppt/tags/tag562.xml><?xml version="1.0" encoding="utf-8"?>
<p:tagLst xmlns:p="http://schemas.openxmlformats.org/presentationml/2006/main">
  <p:tag name="KSO_WM_UNIT_PICTURE_TOWARD" val="1"/>
  <p:tag name="KSO_WM_UNIT_HIGHLIGHT" val="0"/>
  <p:tag name="KSO_WM_UNIT_COMPATIBLE" val="0"/>
  <p:tag name="KSO_WM_UNIT_DIAGRAM_ISNUMVISUAL" val="0"/>
  <p:tag name="KSO_WM_UNIT_DIAGRAM_ISREFERUNIT" val="0"/>
  <p:tag name="KSO_WM_DIAGRAM_GROUP_CODE" val="ζ1-1"/>
  <p:tag name="KSO_WM_UNIT_TYPE" val="ζ_h_i"/>
  <p:tag name="KSO_WM_UNIT_INDEX" val="1_1_1"/>
  <p:tag name="KSO_WM_UNIT_ID" val="diagram20215488_1*ζ_h_i*1_1_1"/>
  <p:tag name="KSO_WM_TEMPLATE_CATEGORY" val="diagram"/>
  <p:tag name="KSO_WM_TEMPLATE_INDEX" val="20215488"/>
  <p:tag name="KSO_WM_UNIT_LAYERLEVEL" val="1_1_1"/>
  <p:tag name="KSO_WM_TAG_VERSION" val="1.0"/>
  <p:tag name="KSO_WM_BEAUTIFY_FLAG" val="#wm#"/>
  <p:tag name="KSO_WM_UNIT_DIAGRAM_MODELTYPE" val="creativePicture"/>
  <p:tag name="KSO_WM_UNIT_USESOURCEFORMAT_APPLY" val="1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13"/>
  <p:tag name="KSO_WM_UNIT_TEXT_FILL_TYPE" val="1"/>
</p:tagLst>
</file>

<file path=ppt/tags/tag563.xml><?xml version="1.0" encoding="utf-8"?>
<p:tagLst xmlns:p="http://schemas.openxmlformats.org/presentationml/2006/main">
  <p:tag name="KSO_WM_UNIT_PICTURE_TOWARD" val="1"/>
  <p:tag name="KSO_WM_UNIT_HIGHLIGHT" val="0"/>
  <p:tag name="KSO_WM_UNIT_COMPATIBLE" val="0"/>
  <p:tag name="KSO_WM_UNIT_DIAGRAM_ISNUMVISUAL" val="0"/>
  <p:tag name="KSO_WM_UNIT_DIAGRAM_ISREFERUNIT" val="0"/>
  <p:tag name="KSO_WM_DIAGRAM_GROUP_CODE" val="ζ1-1"/>
  <p:tag name="KSO_WM_UNIT_TYPE" val="ζ_h_i"/>
  <p:tag name="KSO_WM_UNIT_INDEX" val="1_1_2"/>
  <p:tag name="KSO_WM_UNIT_ID" val="diagram20215488_1*ζ_h_i*1_1_2"/>
  <p:tag name="KSO_WM_TEMPLATE_CATEGORY" val="diagram"/>
  <p:tag name="KSO_WM_TEMPLATE_INDEX" val="20215488"/>
  <p:tag name="KSO_WM_UNIT_LAYERLEVEL" val="1_1_1"/>
  <p:tag name="KSO_WM_TAG_VERSION" val="1.0"/>
  <p:tag name="KSO_WM_BEAUTIFY_FLAG" val="#wm#"/>
  <p:tag name="KSO_WM_UNIT_DIAGRAM_MODELTYPE" val="creativePicture"/>
  <p:tag name="KSO_WM_UNIT_USESOURCEFORMAT_APPLY" val="1"/>
</p:tagLst>
</file>

<file path=ppt/tags/tag564.xml><?xml version="1.0" encoding="utf-8"?>
<p:tagLst xmlns:p="http://schemas.openxmlformats.org/presentationml/2006/main">
  <p:tag name="KSO_WM_UNIT_PICTURE_TOWARD" val="1"/>
  <p:tag name="KSO_WM_UNIT_HIGHLIGHT" val="0"/>
  <p:tag name="KSO_WM_UNIT_COMPATIBLE" val="0"/>
  <p:tag name="KSO_WM_UNIT_DIAGRAM_ISNUMVISUAL" val="0"/>
  <p:tag name="KSO_WM_UNIT_DIAGRAM_ISREFERUNIT" val="0"/>
  <p:tag name="KSO_WM_DIAGRAM_GROUP_CODE" val="ζ1-1"/>
  <p:tag name="KSO_WM_UNIT_TYPE" val="ζ_h_i"/>
  <p:tag name="KSO_WM_UNIT_INDEX" val="1_1_3"/>
  <p:tag name="KSO_WM_UNIT_ID" val="diagram20215488_1*ζ_h_i*1_1_3"/>
  <p:tag name="KSO_WM_TEMPLATE_CATEGORY" val="diagram"/>
  <p:tag name="KSO_WM_TEMPLATE_INDEX" val="20215488"/>
  <p:tag name="KSO_WM_UNIT_LAYERLEVEL" val="1_1_1"/>
  <p:tag name="KSO_WM_TAG_VERSION" val="1.0"/>
  <p:tag name="KSO_WM_BEAUTIFY_FLAG" val="#wm#"/>
  <p:tag name="KSO_WM_UNIT_DIAGRAM_MODELTYPE" val="creativePicture"/>
  <p:tag name="KSO_WM_UNIT_USESOURCEFORMAT_APPLY" val="1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13"/>
  <p:tag name="KSO_WM_UNIT_TEXT_FILL_TYPE" val="1"/>
</p:tagLst>
</file>

<file path=ppt/tags/tag565.xml><?xml version="1.0" encoding="utf-8"?>
<p:tagLst xmlns:p="http://schemas.openxmlformats.org/presentationml/2006/main">
  <p:tag name="KSO_WM_UNIT_PICTURE_TOWARD" val="1"/>
  <p:tag name="KSO_WM_UNIT_HIGHLIGHT" val="0"/>
  <p:tag name="KSO_WM_UNIT_COMPATIBLE" val="0"/>
  <p:tag name="KSO_WM_UNIT_DIAGRAM_ISNUMVISUAL" val="0"/>
  <p:tag name="KSO_WM_UNIT_DIAGRAM_ISREFERUNIT" val="0"/>
  <p:tag name="KSO_WM_DIAGRAM_GROUP_CODE" val="ζ1-1"/>
  <p:tag name="KSO_WM_UNIT_TYPE" val="ζ_h_i"/>
  <p:tag name="KSO_WM_UNIT_INDEX" val="1_1_4"/>
  <p:tag name="KSO_WM_UNIT_ID" val="diagram20215488_1*ζ_h_i*1_1_4"/>
  <p:tag name="KSO_WM_TEMPLATE_CATEGORY" val="diagram"/>
  <p:tag name="KSO_WM_TEMPLATE_INDEX" val="20215488"/>
  <p:tag name="KSO_WM_UNIT_LAYERLEVEL" val="1_1_1"/>
  <p:tag name="KSO_WM_TAG_VERSION" val="1.0"/>
  <p:tag name="KSO_WM_BEAUTIFY_FLAG" val="#wm#"/>
  <p:tag name="KSO_WM_UNIT_DIAGRAM_MODELTYPE" val="creativePicture"/>
  <p:tag name="KSO_WM_UNIT_USESOURCEFORMAT_APPLY" val="1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566.xml><?xml version="1.0" encoding="utf-8"?>
<p:tagLst xmlns:p="http://schemas.openxmlformats.org/presentationml/2006/main">
  <p:tag name="KSO_WM_UNIT_PICTURE_TOWARD" val="1"/>
  <p:tag name="KSO_WM_UNIT_HIGHLIGHT" val="0"/>
  <p:tag name="KSO_WM_UNIT_COMPATIBLE" val="0"/>
  <p:tag name="KSO_WM_UNIT_DIAGRAM_ISNUMVISUAL" val="0"/>
  <p:tag name="KSO_WM_UNIT_DIAGRAM_ISREFERUNIT" val="0"/>
  <p:tag name="KSO_WM_DIAGRAM_GROUP_CODE" val="ζ1-1"/>
  <p:tag name="KSO_WM_UNIT_TYPE" val="ζ_h_i"/>
  <p:tag name="KSO_WM_UNIT_INDEX" val="1_1_5"/>
  <p:tag name="KSO_WM_UNIT_ID" val="diagram20215488_1*ζ_h_i*1_1_5"/>
  <p:tag name="KSO_WM_TEMPLATE_CATEGORY" val="diagram"/>
  <p:tag name="KSO_WM_TEMPLATE_INDEX" val="20215488"/>
  <p:tag name="KSO_WM_UNIT_LAYERLEVEL" val="1_1_1"/>
  <p:tag name="KSO_WM_TAG_VERSION" val="1.0"/>
  <p:tag name="KSO_WM_BEAUTIFY_FLAG" val="#wm#"/>
  <p:tag name="KSO_WM_UNIT_DIAGRAM_MODELTYPE" val="creativePicture"/>
  <p:tag name="KSO_WM_UNIT_USESOURCEFORMAT_APPLY" val="1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13"/>
  <p:tag name="KSO_WM_UNIT_TEXT_FILL_TYPE" val="1"/>
</p:tagLst>
</file>

<file path=ppt/tags/tag567.xml><?xml version="1.0" encoding="utf-8"?>
<p:tagLst xmlns:p="http://schemas.openxmlformats.org/presentationml/2006/main">
  <p:tag name="KSO_WM_UNIT_TEXT_SUBTYPE" val="a"/>
  <p:tag name="KSO_WM_UNIT_SUBTYPE" val="a"/>
  <p:tag name="KSO_WM_UNIT_PRESET_TEXT" val="单击此处添加正文，文字是您思想的提炼，请尽量言简意赅的阐述观点。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diagram20217048_1*f*1"/>
  <p:tag name="KSO_WM_TEMPLATE_CATEGORY" val="diagram"/>
  <p:tag name="KSO_WM_TEMPLATE_INDEX" val="20217048"/>
  <p:tag name="KSO_WM_UNIT_LAYERLEVEL" val="1"/>
  <p:tag name="KSO_WM_TAG_VERSION" val="1.0"/>
  <p:tag name="KSO_WM_BEAUTIFY_FLAG" val="#wm#"/>
  <p:tag name="KSO_WM_UNIT_DEFAULT_FONT" val="14;20;2"/>
  <p:tag name="KSO_WM_UNIT_BLOCK" val="0"/>
  <p:tag name="KSO_WM_UNIT_VALUE" val="46"/>
  <p:tag name="KSO_WM_UNIT_SHOW_EDIT_AREA_INDICATION" val="1"/>
  <p:tag name="KSO_WM_CHIP_GROUPID" val="5e6b05596848fb12bee65ac8"/>
  <p:tag name="KSO_WM_CHIP_XID" val="5e6b05596848fb12bee65aca"/>
  <p:tag name="KSO_WM_UNIT_DEC_AREA_ID" val="ad5e8ad59c164a0aa6a59482f171869a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lb&quot;,&quot;fill_mode&quot;:&quot;full&quot;,&quot;sacle_strategy&quot;:&quot;smart&quot;}"/>
  <p:tag name="KSO_WM_ASSEMBLE_CHIP_INDEX" val="0e30cc2fdffc469294340550dd17ade0"/>
  <p:tag name="KSO_WM_UNIT_TEXT_FILL_FORE_SCHEMECOLOR_INDEX_BRIGHTNESS" val="0.25"/>
  <p:tag name="KSO_WM_UNIT_TEXT_FILL_FORE_SCHEMECOLOR_INDEX" val="13"/>
  <p:tag name="KSO_WM_UNIT_TEXT_FILL_TYPE" val="1"/>
  <p:tag name="KSO_WM_TEMPLATE_ASSEMBLE_XID" val="606570454054ed1e2fb814a9"/>
  <p:tag name="KSO_WM_TEMPLATE_ASSEMBLE_GROUPID" val="606570454054ed1e2fb814a9"/>
</p:tagLst>
</file>

<file path=ppt/tags/tag568.xml><?xml version="1.0" encoding="utf-8"?>
<p:tagLst xmlns:p="http://schemas.openxmlformats.org/presentationml/2006/main">
  <p:tag name="KSO_WM_UNIT_TEXT_SUBTYPE" val="a"/>
  <p:tag name="KSO_WM_UNIT_SUBTYPE" val="a"/>
  <p:tag name="KSO_WM_UNIT_PRESET_TEXT" val="单击此处添加正文，文字是您思想的提炼，为了演示发布的良好效果，请言简意赅的阐述您的观点。您的内容已经简明扼要，字字珠玑，但信息却千丝万缕、错综复杂，需要用更多的文字来表述；但请您尽可能提炼思想的精髓，否则容易造成观者的阅读压力，适得其反。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2"/>
  <p:tag name="KSO_WM_UNIT_ID" val="diagram20217048_1*f*2"/>
  <p:tag name="KSO_WM_TEMPLATE_CATEGORY" val="diagram"/>
  <p:tag name="KSO_WM_TEMPLATE_INDEX" val="20217048"/>
  <p:tag name="KSO_WM_UNIT_LAYERLEVEL" val="1"/>
  <p:tag name="KSO_WM_TAG_VERSION" val="1.0"/>
  <p:tag name="KSO_WM_BEAUTIFY_FLAG" val="#wm#"/>
  <p:tag name="KSO_WM_UNIT_DEFAULT_FONT" val="14;20;2"/>
  <p:tag name="KSO_WM_UNIT_BLOCK" val="0"/>
  <p:tag name="KSO_WM_UNIT_VALUE" val="138"/>
  <p:tag name="KSO_WM_UNIT_SHOW_EDIT_AREA_INDICATION" val="1"/>
  <p:tag name="KSO_WM_CHIP_GROUPID" val="5e6b05596848fb12bee65ac8"/>
  <p:tag name="KSO_WM_CHIP_XID" val="5e6b05596848fb12bee65aca"/>
  <p:tag name="KSO_WM_UNIT_DEC_AREA_ID" val="5bb237062dac4bb39ca9c2edddaecccd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lt&quot;,&quot;fill_mode&quot;:&quot;full&quot;,&quot;sacle_strategy&quot;:&quot;smart&quot;}"/>
  <p:tag name="KSO_WM_ASSEMBLE_CHIP_INDEX" val="ad54d711b91142a7ae28782f8e6f309b"/>
  <p:tag name="KSO_WM_UNIT_TEXT_FILL_FORE_SCHEMECOLOR_INDEX_BRIGHTNESS" val="0.25"/>
  <p:tag name="KSO_WM_UNIT_TEXT_FILL_FORE_SCHEMECOLOR_INDEX" val="13"/>
  <p:tag name="KSO_WM_UNIT_TEXT_FILL_TYPE" val="1"/>
  <p:tag name="KSO_WM_TEMPLATE_ASSEMBLE_XID" val="606570454054ed1e2fb814a9"/>
  <p:tag name="KSO_WM_TEMPLATE_ASSEMBLE_GROUPID" val="606570454054ed1e2fb814a9"/>
</p:tagLst>
</file>

<file path=ppt/tags/tag569.xml><?xml version="1.0" encoding="utf-8"?>
<p:tagLst xmlns:p="http://schemas.openxmlformats.org/presentationml/2006/main">
  <p:tag name="KSO_WM_BEAUTIFY_FLAG" val="#wm#"/>
  <p:tag name="KSO_WM_TEMPLATE_CATEGORY" val="diagram"/>
  <p:tag name="KSO_WM_TEMPLATE_INDEX" val="20217048"/>
  <p:tag name="KSO_WM_SLIDE_LAYOUT_INFO" val="{&quot;direction&quot;:1,&quot;id&quot;:&quot;2021-04-01T16:15:47&quot;,&quot;maxSize&quot;:{&quot;size1&quot;:62.84029677708944},&quot;minSize&quot;:{&quot;size1&quot;:42.940296777089436},&quot;normalSize&quot;:{&quot;size1&quot;:62.84029677708944},&quot;subLayout&quot;:[{&quot;id&quot;:&quot;2021-04-01T16:15:47&quot;,&quot;maxSize&quot;:{&quot;size1&quot;:60.39629590259046},&quot;minSize&quot;:{&quot;size1&quot;:24.796295902590458},&quot;normalSize&quot;:{&quot;size1&quot;:60.39629590259045},&quot;subLayout&quot;:[{&quot;id&quot;:&quot;2021-04-01T16:15:47&quot;,&quot;margin&quot;:{&quot;bottom&quot;:0.02600000612437725,&quot;left&quot;:2.5399999618530273,&quot;right&quot;:1.6670000553131104,&quot;top&quot;:1.6929999589920044},&quot;type&quot;:0},{&quot;id&quot;:&quot;2021-04-01T16:15:47&quot;,&quot;margin&quot;:{&quot;bottom&quot;:1.6929999589920044,&quot;left&quot;:2.5399999618530273,&quot;right&quot;:1.6670000553131104,&quot;top&quot;:0.8199999928474426},&quot;type&quot;:0}],&quot;type&quot;:0},{&quot;id&quot;:&quot;2021-04-01T16:15:47&quot;,&quot;margin&quot;:{&quot;bottom&quot;:1.6929999589920044,&quot;left&quot;:0.02600000612437725,&quot;right&quot;:1.6929999589920044,&quot;top&quot;:1.6929999589920044},&quot;type&quot;:0}],&quot;type&quot;:0}"/>
  <p:tag name="KSO_WM_SLIDE_ID" val="diagram20217048_1"/>
  <p:tag name="KSO_WM_TEMPLATE_SUBCATEGORY" val="21"/>
  <p:tag name="KSO_WM_TEMPLATE_MASTER_TYPE" val="0"/>
  <p:tag name="KSO_WM_TEMPLATE_COLOR_TYPE" val="1"/>
  <p:tag name="KSO_WM_SLIDE_ITEM_CNT" val="0"/>
  <p:tag name="KSO_WM_SLIDE_INDEX" val="1"/>
  <p:tag name="KSO_WM_TAG_VERSION" val="1.0"/>
  <p:tag name="KSO_WM_SLIDE_LAYOUT" val="d_f"/>
  <p:tag name="KSO_WM_SLIDE_LAYOUT_CNT" val="1_2"/>
  <p:tag name="KSO_WM_CHIP_INFOS" val="{&quot;type&quot;:0,&quot;layout_type&quot;:&quot;leftright&quot;,&quot;layout_feature&quot;:1,&quot;aspect_ratio&quot;:&quot;16:9&quot;,&quot;same_font_size&quot;:false,&quot;diagram&quot;:{&quot;type&quot;:[],&quot;direction&quot;:0,&quot;isSupportDecBetweenItems&quot;:false},&quot;tags&quot;:{&quot;style&quot;:[&quot;商务&quot;,&quot;简约&quot;,&quot;文艺清新&quot;,&quot;中国风&quot;,&quot;卡通&quot;,&quot;欧美风&quot;,&quot;黑板风&quot;,&quot;渐变风&quot;,&quot;党政风&quot;]},&quot;slide_type&quot;:[&quot;text&quot;]}"/>
  <p:tag name="KSO_WM_CHIP_XID" val="5facfe54998712faa657a885"/>
  <p:tag name="KSO_WM_CHIP_FILLPROP" val="[[{&quot;text_align&quot;:&quot;cm&quot;,&quot;text_direction&quot;:&quot;horizontal&quot;,&quot;support_features&quot;:[&quot;creativepic&quot;],&quot;support_big_font&quot;:false,&quot;picture_toward&quot;:1,&quot;picture_dockside&quot;:[],&quot;fill_id&quot;:&quot;ea24516ef22941bda3c0fadbdb233f5f&quot;,&quot;fill_align&quot;:&quot;cm&quot;,&quot;chip_types&quot;:[&quot;picture&quot;]},{&quot;text_align&quot;:&quot;lb&quot;,&quot;text_direction&quot;:&quot;horizontal&quot;,&quot;support_big_font&quot;:false,&quot;picture_toward&quot;:0,&quot;picture_dockside&quot;:[],&quot;fill_id&quot;:&quot;e64d6b39dbcb4f5e8b45c2814b499727&quot;,&quot;fill_align&quot;:&quot;lb&quot;,&quot;chip_types&quot;:[&quot;text&quot;,&quot;header&quot;]},{&quot;text_align&quot;:&quot;lt&quot;,&quot;text_direction&quot;:&quot;horizontal&quot;,&quot;support_big_font&quot;:false,&quot;picture_toward&quot;:0,&quot;picture_dockside&quot;:[],&quot;fill_id&quot;:&quot;4cac0ce68cb84566b51d233488c6b209&quot;,&quot;fill_align&quot;:&quot;lt&quot;,&quot;chip_types&quot;:[&quot;text&quot;]}]]"/>
  <p:tag name="KSO_WM_CHIP_DECFILLPROP" val="[]"/>
  <p:tag name="KSO_WM_SLIDE_RATIO" val="1.777778"/>
  <p:tag name="KSO_WM_SLIDE_TYPE" val="text"/>
  <p:tag name="KSO_WM_SLIDE_SIZE" val="816*348"/>
  <p:tag name="KSO_WM_SLIDE_POSITION" val="72*95"/>
  <p:tag name="KSO_WM_CHIP_GROUPID" val="5facfe54998712faa657a884"/>
  <p:tag name="KSO_WM_SLIDE_BACKGROUND_TYPE" val="general"/>
  <p:tag name="KSO_WM_SLIDE_SUPPORT_FEATURE_TYPE" val="8"/>
  <p:tag name="KSO_WM_SLIDE_SUBTYPE" val="picTxt"/>
  <p:tag name="KSO_WM_TEMPLATE_ASSEMBLE_XID" val="606570454054ed1e2fb814a9"/>
  <p:tag name="KSO_WM_TEMPLATE_ASSEMBLE_GROUPID" val="606570454054ed1e2fb814a9"/>
</p:tagLst>
</file>

<file path=ppt/tags/tag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570.xml><?xml version="1.0" encoding="utf-8"?>
<p:tagLst xmlns:p="http://schemas.openxmlformats.org/presentationml/2006/main">
  <p:tag name="KSO_WM_UNIT_BLOCK" val="0"/>
  <p:tag name="KSO_WM_UNIT_DEC_AREA_ID" val="106b7e9729914ee49f94895e90353996"/>
  <p:tag name="KSO_WM_UNIT_HIGHLIGHT" val="0"/>
  <p:tag name="KSO_WM_UNIT_COMPATIBLE" val="0"/>
  <p:tag name="KSO_WM_UNIT_DIAGRAM_ISNUMVISUAL" val="0"/>
  <p:tag name="KSO_WM_UNIT_DIAGRAM_ISREFERUNIT" val="0"/>
  <p:tag name="KSO_WM_UNIT_ID" val="chip20221951_1**"/>
  <p:tag name="KSO_WM_TEMPLATE_CATEGORY" val="chip"/>
  <p:tag name="KSO_WM_TEMPLATE_INDEX" val="20221951"/>
  <p:tag name="KSO_WM_UNIT_LAYERLEVEL" val="1"/>
  <p:tag name="KSO_WM_TAG_VERSION" val="1.0"/>
  <p:tag name="KSO_WM_BEAUTIFY_FLAG" val="#wm#"/>
  <p:tag name="KSO_WM_CHIP_GROUPID" val="624cf3c98c72ca61f790a236"/>
  <p:tag name="KSO_WM_CHIP_XID" val="624cf3c98c72ca61f790a235"/>
  <p:tag name="KSO_WM_UNIT_LINE_FORE_SCHEMECOLOR_INDEX_BRIGHTNESS" val="0"/>
  <p:tag name="KSO_WM_UNIT_LINE_FORE_SCHEMECOLOR_INDEX" val="5"/>
  <p:tag name="KSO_WM_UNIT_LINE_FILL_TYPE" val="2"/>
  <p:tag name="KSO_WM_UNIT_TEXT_FILL_FORE_SCHEMECOLOR_INDEX_BRIGHTNESS" val="0"/>
  <p:tag name="KSO_WM_UNIT_TEXT_FILL_FORE_SCHEMECOLOR_INDEX" val="2"/>
  <p:tag name="KSO_WM_UNIT_TEXT_FILL_TYPE" val="1"/>
</p:tagLst>
</file>

<file path=ppt/tags/tag571.xml><?xml version="1.0" encoding="utf-8"?>
<p:tagLst xmlns:p="http://schemas.openxmlformats.org/presentationml/2006/main">
  <p:tag name="KSO_WM_UNIT_DEFAULT_FONT" val="40;44;2"/>
  <p:tag name="KSO_WM_UNIT_BLOCK" val="0"/>
  <p:tag name="KSO_WM_UNIT_DEC_AREA_ID" val="9229b3138db84142a92588d5e5db3807"/>
  <p:tag name="KSO_WM_UNIT_ISCONTENTSTITLE" val="0"/>
  <p:tag name="KSO_WM_UNIT_ISNUMDGMTITLE" val="0"/>
  <p:tag name="KSO_WM_UNIT_PRESET_TEXT" val="单击此处添加标题"/>
  <p:tag name="KSO_WM_UNIT_NOCLEAR" val="0"/>
  <p:tag name="KSO_WM_UNIT_VALUE" val="12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chip20221951_1*a*1"/>
  <p:tag name="KSO_WM_TEMPLATE_CATEGORY" val="chip"/>
  <p:tag name="KSO_WM_TEMPLATE_INDEX" val="20221951"/>
  <p:tag name="KSO_WM_UNIT_LAYERLEVEL" val="1"/>
  <p:tag name="KSO_WM_TAG_VERSION" val="1.0"/>
  <p:tag name="KSO_WM_BEAUTIFY_FLAG" val="#wm#"/>
  <p:tag name="KSO_WM_CHIP_GROUPID" val="624cf3c98c72ca61f790a236"/>
  <p:tag name="KSO_WM_CHIP_XID" val="624cf3c98c72ca61f790a235"/>
</p:tagLst>
</file>

<file path=ppt/tags/tag572.xml><?xml version="1.0" encoding="utf-8"?>
<p:tagLst xmlns:p="http://schemas.openxmlformats.org/presentationml/2006/main">
  <p:tag name="KSO_WM_BEAUTIFY_FLAG" val="#wm#"/>
  <p:tag name="KSO_WM_TEMPLATE_CATEGORY" val="custom"/>
  <p:tag name="KSO_WM_TEMPLATE_INDEX" val="20223009"/>
  <p:tag name="KSO_WM_SLIDE_ID" val="custom20223009_23"/>
  <p:tag name="KSO_WM_TEMPLATE_SUBCATEGORY" val="21"/>
  <p:tag name="KSO_WM_TEMPLATE_MASTER_TYPE" val="1"/>
  <p:tag name="KSO_WM_TEMPLATE_COLOR_TYPE" val="1"/>
  <p:tag name="KSO_WM_SLIDE_ITEM_CNT" val="0"/>
  <p:tag name="KSO_WM_SLIDE_INDEX" val="23"/>
  <p:tag name="KSO_WM_TAG_VERSION" val="1.0"/>
  <p:tag name="KSO_WM_SLIDE_LAYOUT" val="a_f"/>
  <p:tag name="KSO_WM_SLIDE_LAYOUT_CNT" val="1_1"/>
  <p:tag name="KSO_WM_CHIP_INFOS" val="{&quot;type&quot;:0,&quot;layout_type&quot;:&quot;1_NF_RC_7&quot;,&quot;layout_feature&quot;:1,&quot;aspect_ratio&quot;:&quot;16:9&quot;,&quot;same_font_size&quot;:false,&quot;diagram&quot;:{&quot;type&quot;:[],&quot;direction&quot;:0,&quot;isSupportDecBetweenItems&quot;:false},&quot;tags&quot;:{&quot;style&quot;:[&quot;商务&quot;,&quot;简约&quot;,&quot;文艺清新&quot;,&quot;中国风&quot;,&quot;卡通&quot;,&quot;欧美风&quot;,&quot;黑板风&quot;,&quot;渐变风&quot;,&quot;党政风&quot;,&quot;扁平风&quot;,&quot;手绘风&quot;,&quot;立体风&quot;,&quot;炫酷&quot;,&quot;复古风&quot;,&quot;科技风&quot;,&quot;水彩风&quot;,&quot;ios风&quot;,&quot;快闪&quot;,&quot;波普风&quot;,&quot;孟菲斯&quot;,&quot;蒸汽波&quot;,&quot;MBE&quot;,&quot;剪纸风&quot;,&quot;酸性风&quot;,&quot;像素风&quot;,&quot;涂鸦风&quot;,&quot;实景&quot;]},&quot;slide_type&quot;:[&quot;title&quot;,&quot;sectionTitle&quot;,&quot;contents&quot;,&quot;endPage&quot;],&quot;useType&quot;:[&quot;ppt&quot;]}"/>
  <p:tag name="KSO_WM_CHIP_XID" val="6193191a18adb49c6c1f3d89"/>
  <p:tag name="KSO_WM_CHIP_FILLPROP" val="[[{&quot;text_align&quot;:&quot;rm&quot;,&quot;text_direction&quot;:&quot;horizontal&quot;,&quot;support_big_font&quot;:false,&quot;picture_toward&quot;:0,&quot;picture_dockside&quot;:[],&quot;fill_id&quot;:&quot;3887597eb2d4430e8f5e1a57689f7fd3&quot;,&quot;fill_align&quot;:&quot;rm&quot;,&quot;chip_types&quot;:[&quot;diagram&quot;,&quot;header&quot;]}],[{&quot;text_align&quot;:&quot;cm&quot;,&quot;text_direction&quot;:&quot;horizontal&quot;,&quot;support_big_font&quot;:false,&quot;picture_toward&quot;:0,&quot;picture_dockside&quot;:[],&quot;fill_id&quot;:&quot;3887597eb2d4430e8f5e1a57689f7fd3&quot;,&quot;fill_align&quot;:&quot;cm&quot;,&quot;chip_types&quot;:[&quot;header&quot;]}],[{&quot;text_align&quot;:&quot;lm&quot;,&quot;text_direction&quot;:&quot;horizontal&quot;,&quot;support_big_font&quot;:false,&quot;picture_toward&quot;:0,&quot;picture_dockside&quot;:[],&quot;fill_id&quot;:&quot;3887597eb2d4430e8f5e1a57689f7fd3&quot;,&quot;fill_align&quot;:&quot;lm&quot;,&quot;chip_types&quot;:[&quot;header&quot;]}],[{&quot;text_align&quot;:&quot;lm&quot;,&quot;text_direction&quot;:&quot;horizontal&quot;,&quot;support_big_font&quot;:false,&quot;picture_toward&quot;:0,&quot;picture_dockside&quot;:[],&quot;fill_id&quot;:&quot;3887597eb2d4430e8f5e1a57689f7fd3&quot;,&quot;fill_align&quot;:&quot;lt&quot;,&quot;chip_types&quot;:[&quot;header&quot;]}],[{&quot;text_align&quot;:&quot;lm&quot;,&quot;text_direction&quot;:&quot;horizontal&quot;,&quot;support_big_font&quot;:false,&quot;picture_toward&quot;:0,&quot;picture_dockside&quot;:[],&quot;fill_id&quot;:&quot;3887597eb2d4430e8f5e1a57689f7fd3&quot;,&quot;fill_align&quot;:&quot;lb&quot;,&quot;chip_types&quot;:[&quot;header&quot;]}],[{&quot;text_align&quot;:&quot;lm&quot;,&quot;text_direction&quot;:&quot;horizontal&quot;,&quot;support_big_font&quot;:false,&quot;picture_toward&quot;:0,&quot;picture_dockside&quot;:[],&quot;fill_id&quot;:&quot;3887597eb2d4430e8f5e1a57689f7fd3&quot;,&quot;fill_align&quot;:&quot;cm&quot;,&quot;chip_types&quot;:[&quot;header&quot;]}],[{&quot;text_align&quot;:&quot;cm&quot;,&quot;text_direction&quot;:&quot;horizontal&quot;,&quot;support_big_font&quot;:false,&quot;picture_toward&quot;:0,&quot;picture_dockside&quot;:[],&quot;fill_id&quot;:&quot;3887597eb2d4430e8f5e1a57689f7fd3&quot;,&quot;fill_align&quot;:&quot;lm&quot;,&quot;chip_types&quot;:[&quot;header&quot;]}],[{&quot;text_align&quot;:&quot;cm&quot;,&quot;text_direction&quot;:&quot;horizontal&quot;,&quot;support_big_font&quot;:false,&quot;picture_toward&quot;:0,&quot;picture_dockside&quot;:[],&quot;fill_id&quot;:&quot;3887597eb2d4430e8f5e1a57689f7fd3&quot;,&quot;fill_align&quot;:&quot;lt&quot;,&quot;chip_types&quot;:[&quot;header&quot;]}],[{&quot;text_align&quot;:&quot;cm&quot;,&quot;text_direction&quot;:&quot;horizontal&quot;,&quot;support_big_font&quot;:false,&quot;picture_toward&quot;:0,&quot;picture_dockside&quot;:[],&quot;fill_id&quot;:&quot;3887597eb2d4430e8f5e1a57689f7fd3&quot;,&quot;fill_align&quot;:&quot;lb&quot;,&quot;chip_types&quot;:[&quot;header&quot;]}],[{&quot;text_align&quot;:&quot;rm&quot;,&quot;text_direction&quot;:&quot;horizontal&quot;,&quot;support_big_font&quot;:false,&quot;picture_toward&quot;:0,&quot;picture_dockside&quot;:[],&quot;fill_id&quot;:&quot;3887597eb2d4430e8f5e1a57689f7fd3&quot;,&quot;fill_align&quot;:&quot;rb&quot;,&quot;chip_types&quot;:[&quot;header&quot;]}],[{&quot;text_align&quot;:&quot;rm&quot;,&quot;text_direction&quot;:&quot;horizontal&quot;,&quot;support_big_font&quot;:false,&quot;picture_toward&quot;:0,&quot;picture_dockside&quot;:[],&quot;fill_id&quot;:&quot;3887597eb2d4430e8f5e1a57689f7fd3&quot;,&quot;fill_align&quot;:&quot;rt&quot;,&quot;chip_types&quot;:[&quot;header&quot;]}]]"/>
  <p:tag name="KSO_WM_CHIP_DECFILLPROP" val="[]"/>
  <p:tag name="KSO_WM_CHIP_GROUPID" val="6193191a18adb49c6c1f3d8b"/>
  <p:tag name="KSO_WM_SLIDE_LAYOUT_INFO" val="{&quot;id&quot;:&quot;2022-07-11T14:52:23&quot;,&quot;margin&quot;:{&quot;bottom&quot;:5.465053081512451,&quot;left&quot;:9.616453170776367,&quot;right&quot;:1.1486663818359375,&quot;top&quot;:5.465044975280762},&quot;type&quot;:0}"/>
  <p:tag name="KSO_WM_SLIDE_BK_DARK_LIGHT" val="2"/>
  <p:tag name="KSO_WM_SLIDE_BACKGROUND_TYPE" val="general"/>
  <p:tag name="KSO_WM_SLIDE_SUPPORT_FEATURE_TYPE" val="0"/>
  <p:tag name="KSO_WM_SLIDE_TYPE" val="endPage"/>
  <p:tag name="KSO_WM_CHIP_COLORING" val="1"/>
  <p:tag name="KSO_WM_SLIDE_SUBTYPE" val="pureTxt"/>
  <p:tag name="KSO_WM_TEMPLATE_ASSEMBLE_XID" val="62cbc8a067e1b3ac3a1001d0"/>
  <p:tag name="KSO_WM_TEMPLATE_ASSEMBLE_GROUPID" val="62aaa4877459d9b063054b90"/>
</p:tagLst>
</file>

<file path=ppt/tags/tag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2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081"/>
  <p:tag name="KSO_WM_TEMPLATE_MASTER_TYPE" val="0"/>
  <p:tag name="KSO_WM_TEMPLATE_COLOR_TYPE" val="1"/>
  <p:tag name="KSO_WM_UNIT_SHOW_EDIT_AREA_INDICATION" val="1"/>
</p:tagLst>
</file>

<file path=ppt/tags/tag63.xml><?xml version="1.0" encoding="utf-8"?>
<p:tagLst xmlns:p="http://schemas.openxmlformats.org/presentationml/2006/main">
  <p:tag name="KSO_WM_UNIT_SUBTYPE" val="t"/>
  <p:tag name="KSO_WM_UNIT_TYPE" val="i"/>
  <p:tag name="KSO_WM_UNIT_INDEX" val="1"/>
  <p:tag name="KSO_WM_UNIT_ID" val="_1*i*1"/>
  <p:tag name="KSO_WM_BEAUTIFY_FLAG" val="#wm#"/>
  <p:tag name="KSO_WM_TAG_VERSION" val="1.0"/>
  <p:tag name="KSO_WM_CHIP_GROUPID" val="62aaa4877459d9b063054b90"/>
  <p:tag name="KSO_WM_CHIP_XID" val="62aaa4a97459d9b063055384"/>
  <p:tag name="KSO_WM_UNIT_DEC_AREA_ID" val="42bc318ee6c54bf5986bccd4e4783c55"/>
  <p:tag name="KSO_WM_CHIP_FILLAREA_FILL_RULE" val="{&quot;fill_align&quot;:&quot;lt&quot;,&quot;fill_effect&quot;:[],&quot;fill_mode&quot;:&quot;adaptive&quot;,&quot;sacle_strategy&quot;:&quot;stretch&quot;}"/>
  <p:tag name="KSO_WM_UNIT_DEC_SUPPORTCHANGEPIC" val="0"/>
  <p:tag name="KSO_WM_UNIT_DEC_CHANGEPICRESERVED" val="1"/>
  <p:tag name="KSO_WM_ASSEMBLE_CHIP_INDEX" val="a9fd50931d234d90982e1092f5e57ee6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64.xml><?xml version="1.0" encoding="utf-8"?>
<p:tagLst xmlns:p="http://schemas.openxmlformats.org/presentationml/2006/main">
  <p:tag name="KSO_WM_UNIT_SUBTYPE" val="t"/>
  <p:tag name="KSO_WM_UNIT_TYPE" val="i"/>
  <p:tag name="KSO_WM_UNIT_INDEX" val="1"/>
  <p:tag name="KSO_WM_UNIT_ID" val="_1*i*1"/>
  <p:tag name="KSO_WM_BEAUTIFY_FLAG" val="#wm#"/>
  <p:tag name="KSO_WM_TAG_VERSION" val="1.0"/>
  <p:tag name="KSO_WM_CHIP_GROUPID" val="62aaa4877459d9b063054b90"/>
  <p:tag name="KSO_WM_CHIP_XID" val="62aaa4a97459d9b063055395"/>
  <p:tag name="KSO_WM_UNIT_DEC_AREA_ID" val="b8abfafb84774266841a4a7248dbb9df"/>
  <p:tag name="KSO_WM_CHIP_FILLAREA_FILL_RULE" val="{&quot;fill_align&quot;:&quot;lb&quot;,&quot;fill_effect&quot;:[],&quot;fill_mode&quot;:&quot;adaptive&quot;,&quot;sacle_strategy&quot;:&quot;stretch&quot;}"/>
  <p:tag name="KSO_WM_UNIT_DEC_SUPPORTCHANGEPIC" val="0"/>
  <p:tag name="KSO_WM_UNIT_DEC_CHANGEPICRESERVED" val="1"/>
  <p:tag name="KSO_WM_ASSEMBLE_CHIP_INDEX" val="f0ffe4bd59f443d5801f567f33bf71a4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65.xml><?xml version="1.0" encoding="utf-8"?>
<p:tagLst xmlns:p="http://schemas.openxmlformats.org/presentationml/2006/main">
  <p:tag name="KSO_WM_UNIT_SUBTYPE" val="u"/>
  <p:tag name="KSO_WM_UNIT_TYPE" val="i"/>
  <p:tag name="KSO_WM_UNIT_INDEX" val="1"/>
  <p:tag name="KSO_WM_UNIT_ID" val="_1*i*1"/>
  <p:tag name="KSO_WM_BEAUTIFY_FLAG" val="#wm#"/>
  <p:tag name="KSO_WM_TAG_VERSION" val="1.0"/>
  <p:tag name="KSO_WM_CHIP_GROUPID" val="62aaa4877459d9b063054b90"/>
  <p:tag name="KSO_WM_CHIP_XID" val="62aaa4a97459d9b06305542a"/>
  <p:tag name="KSO_WM_UNIT_DEC_AREA_ID" val="3c50e7d1410046bb8ac94791d18516d2"/>
  <p:tag name="KSO_WM_CHIP_FILLAREA_FILL_RULE" val="{&quot;fill_align&quot;:&quot;rm&quot;,&quot;fill_effect&quot;:[],&quot;fill_mode&quot;:&quot;adaptive&quot;,&quot;sacle_strategy&quot;:&quot;stretch&quot;}"/>
  <p:tag name="KSO_WM_UNIT_DEC_SUPPORTCHANGEPIC" val="0"/>
  <p:tag name="KSO_WM_UNIT_DEC_CHANGEPICRESERVED" val="1"/>
  <p:tag name="KSO_WM_ASSEMBLE_CHIP_INDEX" val="3e32b23567b747f8ada13c03c370bd5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66.xml><?xml version="1.0" encoding="utf-8"?>
<p:tagLst xmlns:p="http://schemas.openxmlformats.org/presentationml/2006/main">
  <p:tag name="KSO_WM_UNIT_DEFAULT_FONT" val="66;74;2"/>
  <p:tag name="KSO_WM_UNIT_BLOCK" val="0"/>
  <p:tag name="KSO_WM_UNIT_DEC_AREA_ID" val="52df94be28714a32949b76f62d9144ae"/>
  <p:tag name="KSO_WM_UNIT_ISCONTENTSTITLE" val="0"/>
  <p:tag name="KSO_WM_UNIT_ISNUMDGMTITLE" val="0"/>
  <p:tag name="KSO_WM_UNIT_PRESET_TEXT" val="通用招聘计划"/>
  <p:tag name="KSO_WM_UNIT_NOCLEAR" val="0"/>
  <p:tag name="KSO_WM_UNIT_VALUE" val="8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_1*a*1"/>
  <p:tag name="KSO_WM_UNIT_LAYERLEVEL" val="1"/>
  <p:tag name="KSO_WM_TAG_VERSION" val="1.0"/>
  <p:tag name="KSO_WM_BEAUTIFY_FLAG" val="#wm#"/>
  <p:tag name="KSO_WM_CHIP_GROUPID" val="624cf35d8c72ca61f790a22e"/>
  <p:tag name="KSO_WM_CHIP_XID" val="624cf35d8c72ca61f790a22d"/>
  <p:tag name="KSO_WM_CHIP_FILLAREA_FILL_RULE" val="{&quot;fill_align&quot;:&quot;lm&quot;,&quot;fill_mode&quot;:&quot;adaptive&quot;,&quot;sacle_strategy&quot;:&quot;smart&quot;}"/>
  <p:tag name="KSO_WM_ASSEMBLE_CHIP_INDEX" val="2825ad3a7eb64f0da4bfce4566eecd67"/>
  <p:tag name="KSO_WM_UNIT_TEXT_FILL_FORE_SCHEMECOLOR_INDEX_BRIGHTNESS" val="0.15"/>
  <p:tag name="KSO_WM_UNIT_TEXT_FILL_FORE_SCHEMECOLOR_INDEX" val="13"/>
  <p:tag name="KSO_WM_UNIT_TEXT_FILL_TYPE" val="1"/>
  <p:tag name="KSO_WM_TEMPLATE_ASSEMBLE_XID" val="62cbc8a067e1b3ac3a100235"/>
  <p:tag name="KSO_WM_TEMPLATE_ASSEMBLE_GROUPID" val="62aaa4877459d9b063054b90"/>
</p:tagLst>
</file>

<file path=ppt/tags/tag67.xml><?xml version="1.0" encoding="utf-8"?>
<p:tagLst xmlns:p="http://schemas.openxmlformats.org/presentationml/2006/main">
  <p:tag name="KSO_WM_UNIT_DEFAULT_FONT" val="40;44;2"/>
  <p:tag name="KSO_WM_UNIT_BLOCK" val="0"/>
  <p:tag name="KSO_WM_UNIT_DEC_AREA_ID" val="9311dc5478ea47caa4c156d5297c9aa7"/>
  <p:tag name="KSO_WM_UNIT_SUBTYPE" val="e"/>
  <p:tag name="KSO_WM_UNIT_PRESET_TEXT" val="20XX"/>
  <p:tag name="KSO_WM_UNIT_NOCLEAR" val="0"/>
  <p:tag name="KSO_WM_UNIT_VALUE" val="5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2"/>
  <p:tag name="KSO_WM_UNIT_ID" val="_1*f*2"/>
  <p:tag name="KSO_WM_UNIT_LAYERLEVEL" val="1"/>
  <p:tag name="KSO_WM_TAG_VERSION" val="1.0"/>
  <p:tag name="KSO_WM_BEAUTIFY_FLAG" val="#wm#"/>
  <p:tag name="KSO_WM_CHIP_GROUPID" val="624cf35d8c72ca61f790a22e"/>
  <p:tag name="KSO_WM_CHIP_XID" val="624cf35d8c72ca61f790a22d"/>
  <p:tag name="KSO_WM_CHIP_FILLAREA_FILL_RULE" val="{&quot;fill_align&quot;:&quot;lm&quot;,&quot;fill_mode&quot;:&quot;adaptive&quot;,&quot;sacle_strategy&quot;:&quot;smart&quot;}"/>
  <p:tag name="KSO_WM_ASSEMBLE_CHIP_INDEX" val="2825ad3a7eb64f0da4bfce4566eecd67"/>
  <p:tag name="KSO_WM_UNIT_TEXT_FILL_FORE_SCHEMECOLOR_INDEX_BRIGHTNESS" val="0.15"/>
  <p:tag name="KSO_WM_UNIT_TEXT_FILL_FORE_SCHEMECOLOR_INDEX" val="13"/>
  <p:tag name="KSO_WM_UNIT_TEXT_FILL_TYPE" val="1"/>
  <p:tag name="KSO_WM_TEMPLATE_ASSEMBLE_XID" val="62cbc8a067e1b3ac3a100235"/>
  <p:tag name="KSO_WM_TEMPLATE_ASSEMBLE_GROUPID" val="62aaa4877459d9b063054b90"/>
</p:tagLst>
</file>

<file path=ppt/tags/tag6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6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7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71.xml><?xml version="1.0" encoding="utf-8"?>
<p:tagLst xmlns:p="http://schemas.openxmlformats.org/presentationml/2006/main">
  <p:tag name="KSO_WM_UNIT_SUBTYPE" val="t"/>
  <p:tag name="KSO_WM_UNIT_TYPE" val="i"/>
  <p:tag name="KSO_WM_UNIT_INDEX" val="1"/>
  <p:tag name="KSO_WM_UNIT_ID" val="_2*i*1"/>
  <p:tag name="KSO_WM_BEAUTIFY_FLAG" val="#wm#"/>
  <p:tag name="KSO_WM_TAG_VERSION" val="1.0"/>
  <p:tag name="KSO_WM_CHIP_GROUPID" val="62aaa4877459d9b063054b90"/>
  <p:tag name="KSO_WM_CHIP_XID" val="62aaa4a97459d9b06305532c"/>
  <p:tag name="KSO_WM_UNIT_DEC_AREA_ID" val="28614a9b8d2f41f7926c486c233f11a3"/>
  <p:tag name="KSO_WM_CHIP_FILLAREA_FILL_RULE" val="{&quot;fill_align&quot;:&quot;lt&quot;,&quot;fill_effect&quot;:[],&quot;fill_mode&quot;:&quot;adaptive&quot;,&quot;sacle_strategy&quot;:&quot;stretch&quot;}"/>
  <p:tag name="KSO_WM_UNIT_DEC_SUPPORTCHANGEPIC" val="0"/>
  <p:tag name="KSO_WM_UNIT_DEC_CHANGEPICRESERVED" val="1"/>
  <p:tag name="KSO_WM_ASSEMBLE_CHIP_INDEX" val="22c63095ce0145a19a6aa35fbc7dd49d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72.xml><?xml version="1.0" encoding="utf-8"?>
<p:tagLst xmlns:p="http://schemas.openxmlformats.org/presentationml/2006/main">
  <p:tag name="KSO_WM_UNIT_SUBTYPE" val="t"/>
  <p:tag name="KSO_WM_UNIT_TYPE" val="i"/>
  <p:tag name="KSO_WM_UNIT_INDEX" val="1"/>
  <p:tag name="KSO_WM_UNIT_ID" val="_2*i*1"/>
  <p:tag name="KSO_WM_BEAUTIFY_FLAG" val="#wm#"/>
  <p:tag name="KSO_WM_TAG_VERSION" val="1.0"/>
  <p:tag name="KSO_WM_CHIP_GROUPID" val="62aaa4877459d9b063054b90"/>
  <p:tag name="KSO_WM_CHIP_XID" val="62aaa4a97459d9b063055343"/>
  <p:tag name="KSO_WM_UNIT_DEC_AREA_ID" val="925073f683124f0e805c2238bf6187c3"/>
  <p:tag name="KSO_WM_CHIP_FILLAREA_FILL_RULE" val="{&quot;fill_align&quot;:&quot;rt&quot;,&quot;fill_effect&quot;:[],&quot;fill_mode&quot;:&quot;adaptive&quot;,&quot;sacle_strategy&quot;:&quot;stretch&quot;}"/>
  <p:tag name="KSO_WM_UNIT_DEC_SUPPORTCHANGEPIC" val="0"/>
  <p:tag name="KSO_WM_UNIT_DEC_CHANGEPICRESERVED" val="1"/>
  <p:tag name="KSO_WM_ASSEMBLE_CHIP_INDEX" val="b2b695a2aa02450db5117eac48ad2aea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73.xml><?xml version="1.0" encoding="utf-8"?>
<p:tagLst xmlns:p="http://schemas.openxmlformats.org/presentationml/2006/main">
  <p:tag name="KSO_WM_UNIT_SUBTYPE" val="t"/>
  <p:tag name="KSO_WM_UNIT_TYPE" val="i"/>
  <p:tag name="KSO_WM_UNIT_INDEX" val="1"/>
  <p:tag name="KSO_WM_UNIT_ID" val="_2*i*1"/>
  <p:tag name="KSO_WM_BEAUTIFY_FLAG" val="#wm#"/>
  <p:tag name="KSO_WM_TAG_VERSION" val="1.0"/>
  <p:tag name="KSO_WM_CHIP_GROUPID" val="62aaa4877459d9b063054b90"/>
  <p:tag name="KSO_WM_CHIP_XID" val="62aaa4a97459d9b063055349"/>
  <p:tag name="KSO_WM_UNIT_DEC_AREA_ID" val="5a999109f0ec472b92d46d3d2ad422b2"/>
  <p:tag name="KSO_WM_CHIP_FILLAREA_FILL_RULE" val="{&quot;fill_align&quot;:&quot;cb&quot;,&quot;fill_effect&quot;:[],&quot;fill_mode&quot;:&quot;adaptive&quot;,&quot;sacle_strategy&quot;:&quot;stretch&quot;}"/>
  <p:tag name="KSO_WM_UNIT_DEC_SUPPORTCHANGEPIC" val="0"/>
  <p:tag name="KSO_WM_UNIT_DEC_CHANGEPICRESERVED" val="1"/>
  <p:tag name="KSO_WM_ASSEMBLE_CHIP_INDEX" val="1bdce7c8a8ea435eb65f76a17edc2b33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74.xml><?xml version="1.0" encoding="utf-8"?>
<p:tagLst xmlns:p="http://schemas.openxmlformats.org/presentationml/2006/main">
  <p:tag name="KSO_WM_UNIT_SUBTYPE" val="v"/>
  <p:tag name="KSO_WM_UNIT_TYPE" val="i"/>
  <p:tag name="KSO_WM_UNIT_INDEX" val="1"/>
  <p:tag name="KSO_WM_UNIT_ID" val="_2*i*1"/>
  <p:tag name="KSO_WM_BEAUTIFY_FLAG" val="#wm#"/>
  <p:tag name="KSO_WM_TAG_VERSION" val="1.0"/>
  <p:tag name="KSO_WM_CHIP_GROUPID" val="62aaa4877459d9b063054b90"/>
  <p:tag name="KSO_WM_CHIP_XID" val="62aaa4a97459d9b063055369"/>
  <p:tag name="KSO_WM_UNIT_DEC_AREA_ID" val="04a42c548934433fbcbbf5958a91a9d9"/>
  <p:tag name="KSO_WM_CHIP_FILLAREA_FILL_RULE" val="{&quot;fill_align&quot;:&quot;cm&quot;,&quot;fill_effect&quot;:[],&quot;fill_mode&quot;:&quot;adaptive&quot;,&quot;sacle_strategy&quot;:&quot;stretch&quot;}"/>
  <p:tag name="KSO_WM_UNIT_DEC_SUPPORTCHANGEPIC" val="0"/>
  <p:tag name="KSO_WM_UNIT_DEC_CHANGEPICRESERVED" val="1"/>
  <p:tag name="KSO_WM_ASSEMBLE_CHIP_INDEX" val="c48575486cb5491a90f05dddeb7e1507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75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76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7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7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7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8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i*1"/>
  <p:tag name="KSO_WM_UNIT_LAYERLEVEL" val="1"/>
  <p:tag name="KSO_WM_TAG_VERSION" val="1.0"/>
  <p:tag name="KSO_WM_BEAUTIFY_FLAG" val="#wm#"/>
  <p:tag name="KSO_WM_UNIT_SUBTYPE" val="u"/>
  <p:tag name="KSO_WM_UNIT_TYPE" val="i"/>
  <p:tag name="KSO_WM_UNIT_INDEX" val="1"/>
  <p:tag name="KSO_WM_CHIP_GROUPID" val="62aaa4877459d9b063054b90"/>
  <p:tag name="KSO_WM_CHIP_XID" val="62aaa4a97459d9b0630552ac"/>
  <p:tag name="KSO_WM_UNIT_DEC_AREA_ID" val="dedc2218cc9449b7bc5d759b0aee955d"/>
  <p:tag name="KSO_WM_CHIP_FILLAREA_FILL_RULE" val="{&quot;fill_align&quot;:&quot;rm&quot;,&quot;fill_effect&quot;:[],&quot;fill_mode&quot;:&quot;adaptive&quot;,&quot;sacle_strategy&quot;:&quot;stretch&quot;}"/>
  <p:tag name="KSO_WM_UNIT_DEC_SUPPORTCHANGEPIC" val="0"/>
  <p:tag name="KSO_WM_UNIT_DEC_CHANGEPICRESERVED" val="1"/>
  <p:tag name="KSO_WM_ASSEMBLE_CHIP_INDEX" val="67b32f948dd24f66b623a9b37db990d4"/>
</p:tagLst>
</file>

<file path=ppt/tags/tag81.xml><?xml version="1.0" encoding="utf-8"?>
<p:tagLst xmlns:p="http://schemas.openxmlformats.org/presentationml/2006/main">
  <p:tag name="KSO_WM_UNIT_DEFAULT_FONT" val="44;50;2"/>
  <p:tag name="KSO_WM_UNIT_BLOCK" val="0"/>
  <p:tag name="KSO_WM_UNIT_DEC_AREA_ID" val="2424b7ad59b7400c844478977f5f7149"/>
  <p:tag name="KSO_WM_UNIT_ISCONTENTSTITLE" val="0"/>
  <p:tag name="KSO_WM_UNIT_ISNUMDGMTITLE" val="0"/>
  <p:tag name="KSO_WM_UNIT_PRESET_TEXT" val="单击添加标题"/>
  <p:tag name="KSO_WM_UNIT_NOCLEAR" val="0"/>
  <p:tag name="KSO_WM_UNIT_VALUE" val="14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_3*a*1"/>
  <p:tag name="KSO_WM_UNIT_LAYERLEVEL" val="1"/>
  <p:tag name="KSO_WM_TAG_VERSION" val="1.0"/>
  <p:tag name="KSO_WM_BEAUTIFY_FLAG" val="#wm#"/>
  <p:tag name="KSO_WM_CHIP_GROUPID" val="6192256518adb49c6c1f3ca3"/>
  <p:tag name="KSO_WM_CHIP_XID" val="6192256518adb49c6c1f3ca0"/>
  <p:tag name="KSO_WM_CHIP_FILLAREA_FILL_RULE" val="{&quot;fill_align&quot;:&quot;rt&quot;,&quot;fill_mode&quot;:&quot;adaptive&quot;,&quot;sacle_strategy&quot;:&quot;smart&quot;}"/>
  <p:tag name="KSO_WM_ASSEMBLE_CHIP_INDEX" val="bf3835e28c8648ec883dce9d5a1d7203"/>
  <p:tag name="KSO_WM_UNIT_TEXT_FILL_FORE_SCHEMECOLOR_INDEX_BRIGHTNESS" val="0.15"/>
  <p:tag name="KSO_WM_UNIT_TEXT_FILL_FORE_SCHEMECOLOR_INDEX" val="13"/>
  <p:tag name="KSO_WM_UNIT_TEXT_FILL_TYPE" val="1"/>
  <p:tag name="KSO_WM_TEMPLATE_ASSEMBLE_XID" val="62cbc89f67e1b3ac3a100191"/>
  <p:tag name="KSO_WM_TEMPLATE_ASSEMBLE_GROUPID" val="62aaa4877459d9b063054b90"/>
</p:tagLst>
</file>

<file path=ppt/tags/tag8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8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8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85.xml><?xml version="1.0" encoding="utf-8"?>
<p:tagLst xmlns:p="http://schemas.openxmlformats.org/presentationml/2006/main">
  <p:tag name="KSO_WM_UNIT_SUBTYPE" val="t"/>
  <p:tag name="KSO_WM_UNIT_TYPE" val="i"/>
  <p:tag name="KSO_WM_UNIT_INDEX" val="1"/>
  <p:tag name="KSO_WM_UNIT_ID" val="_4*i*1"/>
  <p:tag name="KSO_WM_BEAUTIFY_FLAG" val="#wm#"/>
  <p:tag name="KSO_WM_TAG_VERSION" val="1.0"/>
  <p:tag name="KSO_WM_CHIP_GROUPID" val="62aaa4877459d9b063054b90"/>
  <p:tag name="KSO_WM_CHIP_XID" val="62aaa4a97459d9b06305532c"/>
  <p:tag name="KSO_WM_UNIT_DEC_AREA_ID" val="28614a9b8d2f41f7926c486c233f11a3"/>
  <p:tag name="KSO_WM_CHIP_FILLAREA_FILL_RULE" val="{&quot;fill_align&quot;:&quot;lt&quot;,&quot;fill_effect&quot;:[],&quot;fill_mode&quot;:&quot;adaptive&quot;,&quot;sacle_strategy&quot;:&quot;stretch&quot;}"/>
  <p:tag name="KSO_WM_UNIT_DEC_SUPPORTCHANGEPIC" val="0"/>
  <p:tag name="KSO_WM_UNIT_DEC_CHANGEPICRESERVED" val="1"/>
  <p:tag name="KSO_WM_ASSEMBLE_CHIP_INDEX" val="22c63095ce0145a19a6aa35fbc7dd49d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86.xml><?xml version="1.0" encoding="utf-8"?>
<p:tagLst xmlns:p="http://schemas.openxmlformats.org/presentationml/2006/main">
  <p:tag name="KSO_WM_UNIT_SUBTYPE" val="t"/>
  <p:tag name="KSO_WM_UNIT_TYPE" val="i"/>
  <p:tag name="KSO_WM_UNIT_INDEX" val="1"/>
  <p:tag name="KSO_WM_UNIT_ID" val="_4*i*1"/>
  <p:tag name="KSO_WM_BEAUTIFY_FLAG" val="#wm#"/>
  <p:tag name="KSO_WM_TAG_VERSION" val="1.0"/>
  <p:tag name="KSO_WM_CHIP_GROUPID" val="62aaa4877459d9b063054b90"/>
  <p:tag name="KSO_WM_CHIP_XID" val="62aaa4a97459d9b063055343"/>
  <p:tag name="KSO_WM_UNIT_DEC_AREA_ID" val="925073f683124f0e805c2238bf6187c3"/>
  <p:tag name="KSO_WM_CHIP_FILLAREA_FILL_RULE" val="{&quot;fill_align&quot;:&quot;rt&quot;,&quot;fill_effect&quot;:[],&quot;fill_mode&quot;:&quot;adaptive&quot;,&quot;sacle_strategy&quot;:&quot;stretch&quot;}"/>
  <p:tag name="KSO_WM_UNIT_DEC_SUPPORTCHANGEPIC" val="0"/>
  <p:tag name="KSO_WM_UNIT_DEC_CHANGEPICRESERVED" val="1"/>
  <p:tag name="KSO_WM_ASSEMBLE_CHIP_INDEX" val="b2b695a2aa02450db5117eac48ad2aea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87.xml><?xml version="1.0" encoding="utf-8"?>
<p:tagLst xmlns:p="http://schemas.openxmlformats.org/presentationml/2006/main">
  <p:tag name="KSO_WM_UNIT_SUBTYPE" val="t"/>
  <p:tag name="KSO_WM_UNIT_TYPE" val="i"/>
  <p:tag name="KSO_WM_UNIT_INDEX" val="1"/>
  <p:tag name="KSO_WM_UNIT_ID" val="_4*i*1"/>
  <p:tag name="KSO_WM_BEAUTIFY_FLAG" val="#wm#"/>
  <p:tag name="KSO_WM_TAG_VERSION" val="1.0"/>
  <p:tag name="KSO_WM_CHIP_GROUPID" val="62aaa4877459d9b063054b90"/>
  <p:tag name="KSO_WM_CHIP_XID" val="62aaa4a97459d9b063055349"/>
  <p:tag name="KSO_WM_UNIT_DEC_AREA_ID" val="5a999109f0ec472b92d46d3d2ad422b2"/>
  <p:tag name="KSO_WM_CHIP_FILLAREA_FILL_RULE" val="{&quot;fill_align&quot;:&quot;cb&quot;,&quot;fill_effect&quot;:[],&quot;fill_mode&quot;:&quot;adaptive&quot;,&quot;sacle_strategy&quot;:&quot;stretch&quot;}"/>
  <p:tag name="KSO_WM_UNIT_DEC_SUPPORTCHANGEPIC" val="0"/>
  <p:tag name="KSO_WM_UNIT_DEC_CHANGEPICRESERVED" val="1"/>
  <p:tag name="KSO_WM_ASSEMBLE_CHIP_INDEX" val="1bdce7c8a8ea435eb65f76a17edc2b33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88.xml><?xml version="1.0" encoding="utf-8"?>
<p:tagLst xmlns:p="http://schemas.openxmlformats.org/presentationml/2006/main">
  <p:tag name="KSO_WM_UNIT_SUBTYPE" val="v"/>
  <p:tag name="KSO_WM_UNIT_TYPE" val="i"/>
  <p:tag name="KSO_WM_UNIT_INDEX" val="1"/>
  <p:tag name="KSO_WM_UNIT_ID" val="_4*i*1"/>
  <p:tag name="KSO_WM_BEAUTIFY_FLAG" val="#wm#"/>
  <p:tag name="KSO_WM_TAG_VERSION" val="1.0"/>
  <p:tag name="KSO_WM_CHIP_GROUPID" val="62aaa4877459d9b063054b90"/>
  <p:tag name="KSO_WM_CHIP_XID" val="62aaa4a97459d9b063055369"/>
  <p:tag name="KSO_WM_UNIT_DEC_AREA_ID" val="04a42c548934433fbcbbf5958a91a9d9"/>
  <p:tag name="KSO_WM_CHIP_FILLAREA_FILL_RULE" val="{&quot;fill_align&quot;:&quot;cm&quot;,&quot;fill_effect&quot;:[],&quot;fill_mode&quot;:&quot;adaptive&quot;,&quot;sacle_strategy&quot;:&quot;stretch&quot;}"/>
  <p:tag name="KSO_WM_UNIT_DEC_SUPPORTCHANGEPIC" val="0"/>
  <p:tag name="KSO_WM_UNIT_DEC_CHANGEPICRESERVED" val="1"/>
  <p:tag name="KSO_WM_ASSEMBLE_CHIP_INDEX" val="c48575486cb5491a90f05dddeb7e1507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89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90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91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9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9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9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95.xml><?xml version="1.0" encoding="utf-8"?>
<p:tagLst xmlns:p="http://schemas.openxmlformats.org/presentationml/2006/main">
  <p:tag name="KSO_WM_UNIT_SUBTYPE" val="t"/>
  <p:tag name="KSO_WM_UNIT_TYPE" val="i"/>
  <p:tag name="KSO_WM_UNIT_INDEX" val="1"/>
  <p:tag name="KSO_WM_UNIT_ID" val="_5*i*1"/>
  <p:tag name="KSO_WM_BEAUTIFY_FLAG" val="#wm#"/>
  <p:tag name="KSO_WM_TAG_VERSION" val="1.0"/>
  <p:tag name="KSO_WM_CHIP_GROUPID" val="62aaa4877459d9b063054b90"/>
  <p:tag name="KSO_WM_CHIP_XID" val="62aaa4a97459d9b06305532c"/>
  <p:tag name="KSO_WM_UNIT_DEC_AREA_ID" val="28614a9b8d2f41f7926c486c233f11a3"/>
  <p:tag name="KSO_WM_CHIP_FILLAREA_FILL_RULE" val="{&quot;fill_align&quot;:&quot;lt&quot;,&quot;fill_effect&quot;:[],&quot;fill_mode&quot;:&quot;adaptive&quot;,&quot;sacle_strategy&quot;:&quot;stretch&quot;}"/>
  <p:tag name="KSO_WM_UNIT_DEC_SUPPORTCHANGEPIC" val="0"/>
  <p:tag name="KSO_WM_UNIT_DEC_CHANGEPICRESERVED" val="1"/>
  <p:tag name="KSO_WM_ASSEMBLE_CHIP_INDEX" val="22c63095ce0145a19a6aa35fbc7dd49d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96.xml><?xml version="1.0" encoding="utf-8"?>
<p:tagLst xmlns:p="http://schemas.openxmlformats.org/presentationml/2006/main">
  <p:tag name="KSO_WM_UNIT_SUBTYPE" val="t"/>
  <p:tag name="KSO_WM_UNIT_TYPE" val="i"/>
  <p:tag name="KSO_WM_UNIT_INDEX" val="1"/>
  <p:tag name="KSO_WM_UNIT_ID" val="_5*i*1"/>
  <p:tag name="KSO_WM_BEAUTIFY_FLAG" val="#wm#"/>
  <p:tag name="KSO_WM_TAG_VERSION" val="1.0"/>
  <p:tag name="KSO_WM_CHIP_GROUPID" val="62aaa4877459d9b063054b90"/>
  <p:tag name="KSO_WM_CHIP_XID" val="62aaa4a97459d9b063055343"/>
  <p:tag name="KSO_WM_UNIT_DEC_AREA_ID" val="925073f683124f0e805c2238bf6187c3"/>
  <p:tag name="KSO_WM_CHIP_FILLAREA_FILL_RULE" val="{&quot;fill_align&quot;:&quot;rt&quot;,&quot;fill_effect&quot;:[],&quot;fill_mode&quot;:&quot;adaptive&quot;,&quot;sacle_strategy&quot;:&quot;stretch&quot;}"/>
  <p:tag name="KSO_WM_UNIT_DEC_SUPPORTCHANGEPIC" val="0"/>
  <p:tag name="KSO_WM_UNIT_DEC_CHANGEPICRESERVED" val="1"/>
  <p:tag name="KSO_WM_ASSEMBLE_CHIP_INDEX" val="b2b695a2aa02450db5117eac48ad2aea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97.xml><?xml version="1.0" encoding="utf-8"?>
<p:tagLst xmlns:p="http://schemas.openxmlformats.org/presentationml/2006/main">
  <p:tag name="KSO_WM_UNIT_SUBTYPE" val="t"/>
  <p:tag name="KSO_WM_UNIT_TYPE" val="i"/>
  <p:tag name="KSO_WM_UNIT_INDEX" val="1"/>
  <p:tag name="KSO_WM_UNIT_ID" val="_5*i*1"/>
  <p:tag name="KSO_WM_BEAUTIFY_FLAG" val="#wm#"/>
  <p:tag name="KSO_WM_TAG_VERSION" val="1.0"/>
  <p:tag name="KSO_WM_CHIP_GROUPID" val="62aaa4877459d9b063054b90"/>
  <p:tag name="KSO_WM_CHIP_XID" val="62aaa4a97459d9b063055349"/>
  <p:tag name="KSO_WM_UNIT_DEC_AREA_ID" val="5a999109f0ec472b92d46d3d2ad422b2"/>
  <p:tag name="KSO_WM_CHIP_FILLAREA_FILL_RULE" val="{&quot;fill_align&quot;:&quot;cb&quot;,&quot;fill_effect&quot;:[],&quot;fill_mode&quot;:&quot;adaptive&quot;,&quot;sacle_strategy&quot;:&quot;stretch&quot;}"/>
  <p:tag name="KSO_WM_UNIT_DEC_SUPPORTCHANGEPIC" val="0"/>
  <p:tag name="KSO_WM_UNIT_DEC_CHANGEPICRESERVED" val="1"/>
  <p:tag name="KSO_WM_ASSEMBLE_CHIP_INDEX" val="1bdce7c8a8ea435eb65f76a17edc2b33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98.xml><?xml version="1.0" encoding="utf-8"?>
<p:tagLst xmlns:p="http://schemas.openxmlformats.org/presentationml/2006/main">
  <p:tag name="KSO_WM_UNIT_SUBTYPE" val="v"/>
  <p:tag name="KSO_WM_UNIT_TYPE" val="i"/>
  <p:tag name="KSO_WM_UNIT_INDEX" val="1"/>
  <p:tag name="KSO_WM_UNIT_ID" val="_5*i*1"/>
  <p:tag name="KSO_WM_BEAUTIFY_FLAG" val="#wm#"/>
  <p:tag name="KSO_WM_TAG_VERSION" val="1.0"/>
  <p:tag name="KSO_WM_CHIP_GROUPID" val="62aaa4877459d9b063054b90"/>
  <p:tag name="KSO_WM_CHIP_XID" val="62aaa4a97459d9b063055369"/>
  <p:tag name="KSO_WM_UNIT_DEC_AREA_ID" val="04a42c548934433fbcbbf5958a91a9d9"/>
  <p:tag name="KSO_WM_CHIP_FILLAREA_FILL_RULE" val="{&quot;fill_align&quot;:&quot;cm&quot;,&quot;fill_effect&quot;:[],&quot;fill_mode&quot;:&quot;adaptive&quot;,&quot;sacle_strategy&quot;:&quot;stretch&quot;}"/>
  <p:tag name="KSO_WM_UNIT_DEC_SUPPORTCHANGEPIC" val="0"/>
  <p:tag name="KSO_WM_UNIT_DEC_CHANGEPICRESERVED" val="1"/>
  <p:tag name="KSO_WM_ASSEMBLE_CHIP_INDEX" val="c48575486cb5491a90f05dddeb7e1507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99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WPS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主题​​">
  <a:themeElements>
    <a:clrScheme name="">
      <a:dk1>
        <a:srgbClr val="000000"/>
      </a:dk1>
      <a:lt1>
        <a:srgbClr val="FFFFFF"/>
      </a:lt1>
      <a:dk2>
        <a:srgbClr val="333BE1"/>
      </a:dk2>
      <a:lt2>
        <a:srgbClr val="434AE3"/>
      </a:lt2>
      <a:accent1>
        <a:srgbClr val="00C8FE"/>
      </a:accent1>
      <a:accent2>
        <a:srgbClr val="FFF419"/>
      </a:accent2>
      <a:accent3>
        <a:srgbClr val="FFA00F"/>
      </a:accent3>
      <a:accent4>
        <a:srgbClr val="C85605"/>
      </a:accent4>
      <a:accent5>
        <a:srgbClr val="EC84BA"/>
      </a:accent5>
      <a:accent6>
        <a:srgbClr val="8B43E3"/>
      </a:accent6>
      <a:hlink>
        <a:srgbClr val="0563C1"/>
      </a:hlink>
      <a:folHlink>
        <a:srgbClr val="954F72"/>
      </a:folHlink>
    </a:clrScheme>
    <a:fontScheme name="汉仪雅酷黑85W-55W">
      <a:majorFont>
        <a:latin typeface="Arial"/>
        <a:ea typeface="汉仪雅酷黑 85W"/>
        <a:cs typeface=""/>
      </a:majorFont>
      <a:minorFont>
        <a:latin typeface="Arial"/>
        <a:ea typeface="汉仪雅酷黑 55W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主题​​">
  <a:themeElements>
    <a:clrScheme name="">
      <a:dk1>
        <a:srgbClr val="000000"/>
      </a:dk1>
      <a:lt1>
        <a:srgbClr val="FFFFFF"/>
      </a:lt1>
      <a:dk2>
        <a:srgbClr val="333BE1"/>
      </a:dk2>
      <a:lt2>
        <a:srgbClr val="434AE3"/>
      </a:lt2>
      <a:accent1>
        <a:srgbClr val="00C8FE"/>
      </a:accent1>
      <a:accent2>
        <a:srgbClr val="FFF419"/>
      </a:accent2>
      <a:accent3>
        <a:srgbClr val="FFA00F"/>
      </a:accent3>
      <a:accent4>
        <a:srgbClr val="C85605"/>
      </a:accent4>
      <a:accent5>
        <a:srgbClr val="EC84BA"/>
      </a:accent5>
      <a:accent6>
        <a:srgbClr val="8B43E3"/>
      </a:accent6>
      <a:hlink>
        <a:srgbClr val="0563C1"/>
      </a:hlink>
      <a:folHlink>
        <a:srgbClr val="954F72"/>
      </a:folHlink>
    </a:clrScheme>
    <a:fontScheme name="汉仪雅酷黑85W-55W">
      <a:majorFont>
        <a:latin typeface="Arial"/>
        <a:ea typeface="汉仪雅酷黑 85W"/>
        <a:cs typeface=""/>
      </a:majorFont>
      <a:minorFont>
        <a:latin typeface="Arial"/>
        <a:ea typeface="汉仪雅酷黑 55W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3190</Words>
  <Application>WPS 演示</Application>
  <PresentationFormat>宽屏</PresentationFormat>
  <Paragraphs>169</Paragraphs>
  <Slides>34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15</vt:i4>
      </vt:variant>
      <vt:variant>
        <vt:lpstr>主题</vt:lpstr>
      </vt:variant>
      <vt:variant>
        <vt:i4>3</vt:i4>
      </vt:variant>
      <vt:variant>
        <vt:lpstr>幻灯片标题</vt:lpstr>
      </vt:variant>
      <vt:variant>
        <vt:i4>34</vt:i4>
      </vt:variant>
    </vt:vector>
  </HeadingPairs>
  <TitlesOfParts>
    <vt:vector size="52" baseType="lpstr">
      <vt:lpstr>Arial</vt:lpstr>
      <vt:lpstr>宋体</vt:lpstr>
      <vt:lpstr>Wingdings</vt:lpstr>
      <vt:lpstr>Wingdings</vt:lpstr>
      <vt:lpstr>汉仪雅酷黑 55W</vt:lpstr>
      <vt:lpstr>黑体</vt:lpstr>
      <vt:lpstr>汉仪雅酷黑 85W</vt:lpstr>
      <vt:lpstr>微软雅黑</vt:lpstr>
      <vt:lpstr>Arial Unicode MS</vt:lpstr>
      <vt:lpstr>Calibri</vt:lpstr>
      <vt:lpstr>Segoe UI</vt:lpstr>
      <vt:lpstr>Arial</vt:lpstr>
      <vt:lpstr>微软雅黑 Light</vt:lpstr>
      <vt:lpstr>Calibri Light</vt:lpstr>
      <vt:lpstr>汉仪雅酷黑 55W</vt:lpstr>
      <vt:lpstr>WPS</vt:lpstr>
      <vt:lpstr>1_Office 主题​​</vt:lpstr>
      <vt:lpstr>2_Office 主题​​</vt:lpstr>
      <vt:lpstr>医学教育研究统计方法选择与SPSS实操 —— 及IMA的辅助作用</vt:lpstr>
      <vt:lpstr>PowerPoint 演示文稿</vt:lpstr>
      <vt:lpstr>PowerPoint 演示文稿</vt:lpstr>
      <vt:lpstr> 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空白演示</dc:title>
  <dc:creator>Administrator</dc:creator>
  <cp:lastModifiedBy>老师</cp:lastModifiedBy>
  <cp:revision>199</cp:revision>
  <dcterms:created xsi:type="dcterms:W3CDTF">2019-06-19T02:08:00Z</dcterms:created>
  <dcterms:modified xsi:type="dcterms:W3CDTF">2026-03-18T00:23:51Z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2052-12.1.0.25222</vt:lpwstr>
  </property>
  <property fmtid="{D5CDD505-2E9C-101B-9397-08002B2CF9AE}" pid="3" name="ICV">
    <vt:lpwstr>40A5865771344CF6831DD2BD2BBCFDF7_11</vt:lpwstr>
  </property>
</Properties>
</file>